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Nunito Sans Condensed" panose="020B0604020202020204" charset="0"/>
      <p:regular r:id="rId11"/>
    </p:embeddedFont>
    <p:embeddedFont>
      <p:font typeface="Nunito Sans Condensed Bold" panose="020B0604020202020204" charset="0"/>
      <p:regular r:id="rId12"/>
    </p:embeddedFont>
    <p:embeddedFont>
      <p:font typeface="Nunito Sans Condensed Heavy" panose="020B0604020202020204" charset="0"/>
      <p:regular r:id="rId13"/>
    </p:embeddedFont>
    <p:embeddedFont>
      <p:font typeface="Nunito Sans Condensed Medium" panose="020B0604020202020204" charset="0"/>
      <p:regular r:id="rId14"/>
    </p:embeddedFont>
    <p:embeddedFont>
      <p:font typeface="Proxima Nova Condense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svg"/><Relationship Id="rId7" Type="http://schemas.openxmlformats.org/officeDocument/2006/relationships/image" Target="../media/image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8.svg"/><Relationship Id="rId5" Type="http://schemas.openxmlformats.org/officeDocument/2006/relationships/image" Target="../media/image30.svg"/><Relationship Id="rId10" Type="http://schemas.openxmlformats.org/officeDocument/2006/relationships/image" Target="../media/image7.png"/><Relationship Id="rId4" Type="http://schemas.openxmlformats.org/officeDocument/2006/relationships/image" Target="../media/image29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2.svg"/><Relationship Id="rId7" Type="http://schemas.openxmlformats.org/officeDocument/2006/relationships/image" Target="../media/image1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svg"/><Relationship Id="rId7" Type="http://schemas.openxmlformats.org/officeDocument/2006/relationships/image" Target="../media/image2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18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69529" y="8501709"/>
            <a:ext cx="16110077" cy="2046531"/>
            <a:chOff x="0" y="0"/>
            <a:chExt cx="4242983" cy="539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42983" cy="539004"/>
            </a:xfrm>
            <a:custGeom>
              <a:avLst/>
              <a:gdLst/>
              <a:ahLst/>
              <a:cxnLst/>
              <a:rect l="l" t="t" r="r" b="b"/>
              <a:pathLst>
                <a:path w="4242983" h="539004">
                  <a:moveTo>
                    <a:pt x="24509" y="0"/>
                  </a:moveTo>
                  <a:lnTo>
                    <a:pt x="4218475" y="0"/>
                  </a:lnTo>
                  <a:cubicBezTo>
                    <a:pt x="4224975" y="0"/>
                    <a:pt x="4231208" y="2582"/>
                    <a:pt x="4235805" y="7178"/>
                  </a:cubicBezTo>
                  <a:cubicBezTo>
                    <a:pt x="4240401" y="11775"/>
                    <a:pt x="4242983" y="18009"/>
                    <a:pt x="4242983" y="24509"/>
                  </a:cubicBezTo>
                  <a:lnTo>
                    <a:pt x="4242983" y="514495"/>
                  </a:lnTo>
                  <a:cubicBezTo>
                    <a:pt x="4242983" y="520995"/>
                    <a:pt x="4240401" y="527229"/>
                    <a:pt x="4235805" y="531826"/>
                  </a:cubicBezTo>
                  <a:cubicBezTo>
                    <a:pt x="4231208" y="536422"/>
                    <a:pt x="4224975" y="539004"/>
                    <a:pt x="4218475" y="539004"/>
                  </a:cubicBezTo>
                  <a:lnTo>
                    <a:pt x="24509" y="539004"/>
                  </a:lnTo>
                  <a:cubicBezTo>
                    <a:pt x="18009" y="539004"/>
                    <a:pt x="11775" y="536422"/>
                    <a:pt x="7178" y="531826"/>
                  </a:cubicBezTo>
                  <a:cubicBezTo>
                    <a:pt x="2582" y="527229"/>
                    <a:pt x="0" y="520995"/>
                    <a:pt x="0" y="514495"/>
                  </a:cubicBezTo>
                  <a:lnTo>
                    <a:pt x="0" y="24509"/>
                  </a:lnTo>
                  <a:cubicBezTo>
                    <a:pt x="0" y="18009"/>
                    <a:pt x="2582" y="11775"/>
                    <a:pt x="7178" y="7178"/>
                  </a:cubicBezTo>
                  <a:cubicBezTo>
                    <a:pt x="11775" y="2582"/>
                    <a:pt x="18009" y="0"/>
                    <a:pt x="24509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42983" cy="5771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210132" y="3503568"/>
            <a:ext cx="6428161" cy="7044672"/>
          </a:xfrm>
          <a:custGeom>
            <a:avLst/>
            <a:gdLst/>
            <a:ahLst/>
            <a:cxnLst/>
            <a:rect l="l" t="t" r="r" b="b"/>
            <a:pathLst>
              <a:path w="6428161" h="7044672">
                <a:moveTo>
                  <a:pt x="6428161" y="0"/>
                </a:moveTo>
                <a:lnTo>
                  <a:pt x="0" y="0"/>
                </a:lnTo>
                <a:lnTo>
                  <a:pt x="0" y="7044672"/>
                </a:lnTo>
                <a:lnTo>
                  <a:pt x="6428161" y="7044672"/>
                </a:lnTo>
                <a:lnTo>
                  <a:pt x="64281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954638" y="1808754"/>
            <a:ext cx="6673607" cy="5969845"/>
          </a:xfrm>
          <a:custGeom>
            <a:avLst/>
            <a:gdLst/>
            <a:ahLst/>
            <a:cxnLst/>
            <a:rect l="l" t="t" r="r" b="b"/>
            <a:pathLst>
              <a:path w="6673607" h="5969845">
                <a:moveTo>
                  <a:pt x="0" y="0"/>
                </a:moveTo>
                <a:lnTo>
                  <a:pt x="6673607" y="0"/>
                </a:lnTo>
                <a:lnTo>
                  <a:pt x="6673607" y="5969845"/>
                </a:lnTo>
                <a:lnTo>
                  <a:pt x="0" y="5969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210132" y="-246115"/>
            <a:ext cx="2763574" cy="2763574"/>
          </a:xfrm>
          <a:custGeom>
            <a:avLst/>
            <a:gdLst/>
            <a:ahLst/>
            <a:cxnLst/>
            <a:rect l="l" t="t" r="r" b="b"/>
            <a:pathLst>
              <a:path w="2763574" h="2763574">
                <a:moveTo>
                  <a:pt x="0" y="0"/>
                </a:moveTo>
                <a:lnTo>
                  <a:pt x="2763574" y="0"/>
                </a:lnTo>
                <a:lnTo>
                  <a:pt x="2763574" y="2763574"/>
                </a:lnTo>
                <a:lnTo>
                  <a:pt x="0" y="2763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flipV="1">
            <a:off x="12821838" y="-2334403"/>
            <a:ext cx="5617660" cy="6156438"/>
          </a:xfrm>
          <a:custGeom>
            <a:avLst/>
            <a:gdLst/>
            <a:ahLst/>
            <a:cxnLst/>
            <a:rect l="l" t="t" r="r" b="b"/>
            <a:pathLst>
              <a:path w="5617660" h="6156438">
                <a:moveTo>
                  <a:pt x="0" y="6156438"/>
                </a:moveTo>
                <a:lnTo>
                  <a:pt x="5617660" y="6156438"/>
                </a:lnTo>
                <a:lnTo>
                  <a:pt x="5617660" y="0"/>
                </a:lnTo>
                <a:lnTo>
                  <a:pt x="0" y="0"/>
                </a:lnTo>
                <a:lnTo>
                  <a:pt x="0" y="61564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102054" y="1904004"/>
            <a:ext cx="6488941" cy="329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9"/>
              </a:lnSpc>
            </a:pPr>
            <a:r>
              <a:rPr lang="en-US" sz="7999" b="1" spc="-23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EVENT PLANNING TOOL</a:t>
            </a:r>
          </a:p>
        </p:txBody>
      </p:sp>
      <p:sp>
        <p:nvSpPr>
          <p:cNvPr id="10" name="Freeform 10"/>
          <p:cNvSpPr/>
          <p:nvPr/>
        </p:nvSpPr>
        <p:spPr>
          <a:xfrm flipH="1" flipV="1">
            <a:off x="16186781" y="6389577"/>
            <a:ext cx="2252716" cy="2252716"/>
          </a:xfrm>
          <a:custGeom>
            <a:avLst/>
            <a:gdLst/>
            <a:ahLst/>
            <a:cxnLst/>
            <a:rect l="l" t="t" r="r" b="b"/>
            <a:pathLst>
              <a:path w="2252716" h="2252716">
                <a:moveTo>
                  <a:pt x="2252717" y="2252716"/>
                </a:moveTo>
                <a:lnTo>
                  <a:pt x="0" y="2252716"/>
                </a:lnTo>
                <a:lnTo>
                  <a:pt x="0" y="0"/>
                </a:lnTo>
                <a:lnTo>
                  <a:pt x="2252717" y="0"/>
                </a:lnTo>
                <a:lnTo>
                  <a:pt x="2252717" y="22527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3878154" y="4400265"/>
            <a:ext cx="1306945" cy="326736"/>
          </a:xfrm>
          <a:custGeom>
            <a:avLst/>
            <a:gdLst/>
            <a:ahLst/>
            <a:cxnLst/>
            <a:rect l="l" t="t" r="r" b="b"/>
            <a:pathLst>
              <a:path w="1306945" h="326736">
                <a:moveTo>
                  <a:pt x="0" y="0"/>
                </a:moveTo>
                <a:lnTo>
                  <a:pt x="1306945" y="0"/>
                </a:lnTo>
                <a:lnTo>
                  <a:pt x="1306945" y="326736"/>
                </a:lnTo>
                <a:lnTo>
                  <a:pt x="0" y="326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927432" y="-1581646"/>
            <a:ext cx="3163292" cy="3163292"/>
          </a:xfrm>
          <a:custGeom>
            <a:avLst/>
            <a:gdLst/>
            <a:ahLst/>
            <a:cxnLst/>
            <a:rect l="l" t="t" r="r" b="b"/>
            <a:pathLst>
              <a:path w="3163292" h="3163292">
                <a:moveTo>
                  <a:pt x="0" y="0"/>
                </a:moveTo>
                <a:lnTo>
                  <a:pt x="3163292" y="0"/>
                </a:lnTo>
                <a:lnTo>
                  <a:pt x="3163292" y="3163292"/>
                </a:lnTo>
                <a:lnTo>
                  <a:pt x="0" y="31632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9419455" y="5676105"/>
            <a:ext cx="5851184" cy="99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3499" b="1">
                <a:solidFill>
                  <a:srgbClr val="000000"/>
                </a:solidFill>
                <a:latin typeface="Nunito Sans Condensed Medium"/>
                <a:ea typeface="Nunito Sans Condensed Medium"/>
                <a:cs typeface="Nunito Sans Condensed Medium"/>
                <a:sym typeface="Nunito Sans Condensed Medium"/>
              </a:rPr>
              <a:t>Organize, Invite, Manage, and Track with Ease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770359" y="7185138"/>
            <a:ext cx="2845457" cy="722283"/>
          </a:xfrm>
          <a:custGeom>
            <a:avLst/>
            <a:gdLst/>
            <a:ahLst/>
            <a:cxnLst/>
            <a:rect l="l" t="t" r="r" b="b"/>
            <a:pathLst>
              <a:path w="2845457" h="722283">
                <a:moveTo>
                  <a:pt x="0" y="0"/>
                </a:moveTo>
                <a:lnTo>
                  <a:pt x="2845457" y="0"/>
                </a:lnTo>
                <a:lnTo>
                  <a:pt x="2845457" y="722282"/>
                </a:lnTo>
                <a:lnTo>
                  <a:pt x="0" y="722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09867" y="2055210"/>
            <a:ext cx="6426059" cy="6320905"/>
          </a:xfrm>
          <a:custGeom>
            <a:avLst/>
            <a:gdLst/>
            <a:ahLst/>
            <a:cxnLst/>
            <a:rect l="l" t="t" r="r" b="b"/>
            <a:pathLst>
              <a:path w="6426059" h="6320905">
                <a:moveTo>
                  <a:pt x="0" y="0"/>
                </a:moveTo>
                <a:lnTo>
                  <a:pt x="6426059" y="0"/>
                </a:lnTo>
                <a:lnTo>
                  <a:pt x="6426059" y="6320906"/>
                </a:lnTo>
                <a:lnTo>
                  <a:pt x="0" y="6320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-536793"/>
            <a:ext cx="3892340" cy="4265647"/>
          </a:xfrm>
          <a:custGeom>
            <a:avLst/>
            <a:gdLst/>
            <a:ahLst/>
            <a:cxnLst/>
            <a:rect l="l" t="t" r="r" b="b"/>
            <a:pathLst>
              <a:path w="3892340" h="4265647">
                <a:moveTo>
                  <a:pt x="3892340" y="4265647"/>
                </a:moveTo>
                <a:lnTo>
                  <a:pt x="0" y="4265647"/>
                </a:lnTo>
                <a:lnTo>
                  <a:pt x="0" y="0"/>
                </a:lnTo>
                <a:lnTo>
                  <a:pt x="3892340" y="0"/>
                </a:lnTo>
                <a:lnTo>
                  <a:pt x="3892340" y="42656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3544788"/>
            <a:ext cx="8666171" cy="4831327"/>
            <a:chOff x="0" y="0"/>
            <a:chExt cx="2282448" cy="12724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82448" cy="1272448"/>
            </a:xfrm>
            <a:custGeom>
              <a:avLst/>
              <a:gdLst/>
              <a:ahLst/>
              <a:cxnLst/>
              <a:rect l="l" t="t" r="r" b="b"/>
              <a:pathLst>
                <a:path w="2282448" h="1272448">
                  <a:moveTo>
                    <a:pt x="62534" y="0"/>
                  </a:moveTo>
                  <a:lnTo>
                    <a:pt x="2219914" y="0"/>
                  </a:lnTo>
                  <a:cubicBezTo>
                    <a:pt x="2254451" y="0"/>
                    <a:pt x="2282448" y="27998"/>
                    <a:pt x="2282448" y="62534"/>
                  </a:cubicBezTo>
                  <a:lnTo>
                    <a:pt x="2282448" y="1209914"/>
                  </a:lnTo>
                  <a:cubicBezTo>
                    <a:pt x="2282448" y="1244451"/>
                    <a:pt x="2254451" y="1272448"/>
                    <a:pt x="2219914" y="1272448"/>
                  </a:cubicBezTo>
                  <a:lnTo>
                    <a:pt x="62534" y="1272448"/>
                  </a:lnTo>
                  <a:cubicBezTo>
                    <a:pt x="27998" y="1272448"/>
                    <a:pt x="0" y="1244451"/>
                    <a:pt x="0" y="1209914"/>
                  </a:cubicBezTo>
                  <a:lnTo>
                    <a:pt x="0" y="62534"/>
                  </a:lnTo>
                  <a:cubicBezTo>
                    <a:pt x="0" y="27998"/>
                    <a:pt x="27998" y="0"/>
                    <a:pt x="62534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282448" cy="1310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65646" y="2150460"/>
            <a:ext cx="6671332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INTRODUCTION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5654139" y="-94605"/>
            <a:ext cx="2763574" cy="2763574"/>
          </a:xfrm>
          <a:custGeom>
            <a:avLst/>
            <a:gdLst/>
            <a:ahLst/>
            <a:cxnLst/>
            <a:rect l="l" t="t" r="r" b="b"/>
            <a:pathLst>
              <a:path w="2763574" h="2763574">
                <a:moveTo>
                  <a:pt x="2763574" y="0"/>
                </a:moveTo>
                <a:lnTo>
                  <a:pt x="0" y="0"/>
                </a:lnTo>
                <a:lnTo>
                  <a:pt x="0" y="2763574"/>
                </a:lnTo>
                <a:lnTo>
                  <a:pt x="2763574" y="2763574"/>
                </a:lnTo>
                <a:lnTo>
                  <a:pt x="27635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7410522" y="2441171"/>
            <a:ext cx="1461456" cy="365364"/>
          </a:xfrm>
          <a:custGeom>
            <a:avLst/>
            <a:gdLst/>
            <a:ahLst/>
            <a:cxnLst/>
            <a:rect l="l" t="t" r="r" b="b"/>
            <a:pathLst>
              <a:path w="1461456" h="365364">
                <a:moveTo>
                  <a:pt x="0" y="0"/>
                </a:moveTo>
                <a:lnTo>
                  <a:pt x="1461456" y="0"/>
                </a:lnTo>
                <a:lnTo>
                  <a:pt x="1461456" y="365364"/>
                </a:lnTo>
                <a:lnTo>
                  <a:pt x="0" y="365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945164" y="-1505861"/>
            <a:ext cx="3101891" cy="3101891"/>
          </a:xfrm>
          <a:custGeom>
            <a:avLst/>
            <a:gdLst/>
            <a:ahLst/>
            <a:cxnLst/>
            <a:rect l="l" t="t" r="r" b="b"/>
            <a:pathLst>
              <a:path w="3101891" h="3101891">
                <a:moveTo>
                  <a:pt x="0" y="0"/>
                </a:moveTo>
                <a:lnTo>
                  <a:pt x="3101891" y="0"/>
                </a:lnTo>
                <a:lnTo>
                  <a:pt x="3101891" y="3101892"/>
                </a:lnTo>
                <a:lnTo>
                  <a:pt x="0" y="3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1665646" y="4042117"/>
            <a:ext cx="7419481" cy="331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University campuses are buzzing with more events than ever. Managing this surge with fragmented tools leads to chaos. Introducing </a:t>
            </a:r>
            <a:r>
              <a:rPr lang="en-US" sz="27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UNI’EVENTS,</a:t>
            </a: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the event planner built solely for universities. We streamline scheduling, resource booking, and communication, ensuring every campus event runs smoothly and enhances the vibrant university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568845"/>
            <a:ext cx="7244965" cy="4768504"/>
          </a:xfrm>
          <a:custGeom>
            <a:avLst/>
            <a:gdLst/>
            <a:ahLst/>
            <a:cxnLst/>
            <a:rect l="l" t="t" r="r" b="b"/>
            <a:pathLst>
              <a:path w="7244965" h="4768504">
                <a:moveTo>
                  <a:pt x="0" y="0"/>
                </a:moveTo>
                <a:lnTo>
                  <a:pt x="7244965" y="0"/>
                </a:lnTo>
                <a:lnTo>
                  <a:pt x="7244965" y="4768504"/>
                </a:lnTo>
                <a:lnTo>
                  <a:pt x="0" y="476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9085127" y="3942378"/>
            <a:ext cx="10665665" cy="4417297"/>
            <a:chOff x="0" y="0"/>
            <a:chExt cx="2809064" cy="11634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09064" cy="1163403"/>
            </a:xfrm>
            <a:custGeom>
              <a:avLst/>
              <a:gdLst/>
              <a:ahLst/>
              <a:cxnLst/>
              <a:rect l="l" t="t" r="r" b="b"/>
              <a:pathLst>
                <a:path w="2809064" h="1163403">
                  <a:moveTo>
                    <a:pt x="50811" y="0"/>
                  </a:moveTo>
                  <a:lnTo>
                    <a:pt x="2758253" y="0"/>
                  </a:lnTo>
                  <a:cubicBezTo>
                    <a:pt x="2771729" y="0"/>
                    <a:pt x="2784653" y="5353"/>
                    <a:pt x="2794182" y="14882"/>
                  </a:cubicBezTo>
                  <a:cubicBezTo>
                    <a:pt x="2803711" y="24411"/>
                    <a:pt x="2809064" y="37335"/>
                    <a:pt x="2809064" y="50811"/>
                  </a:cubicBezTo>
                  <a:lnTo>
                    <a:pt x="2809064" y="1112592"/>
                  </a:lnTo>
                  <a:cubicBezTo>
                    <a:pt x="2809064" y="1140654"/>
                    <a:pt x="2786315" y="1163403"/>
                    <a:pt x="2758253" y="1163403"/>
                  </a:cubicBezTo>
                  <a:lnTo>
                    <a:pt x="50811" y="1163403"/>
                  </a:lnTo>
                  <a:cubicBezTo>
                    <a:pt x="22749" y="1163403"/>
                    <a:pt x="0" y="1140654"/>
                    <a:pt x="0" y="1112592"/>
                  </a:cubicBezTo>
                  <a:lnTo>
                    <a:pt x="0" y="50811"/>
                  </a:lnTo>
                  <a:cubicBezTo>
                    <a:pt x="0" y="22749"/>
                    <a:pt x="22749" y="0"/>
                    <a:pt x="50811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09064" cy="120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43162" y="-118654"/>
            <a:ext cx="3470026" cy="3470026"/>
          </a:xfrm>
          <a:custGeom>
            <a:avLst/>
            <a:gdLst/>
            <a:ahLst/>
            <a:cxnLst/>
            <a:rect l="l" t="t" r="r" b="b"/>
            <a:pathLst>
              <a:path w="3470026" h="3470026">
                <a:moveTo>
                  <a:pt x="0" y="0"/>
                </a:moveTo>
                <a:lnTo>
                  <a:pt x="3470026" y="0"/>
                </a:lnTo>
                <a:lnTo>
                  <a:pt x="3470026" y="3470026"/>
                </a:lnTo>
                <a:lnTo>
                  <a:pt x="0" y="3470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5523976" y="-1731124"/>
            <a:ext cx="4349527" cy="4349527"/>
          </a:xfrm>
          <a:custGeom>
            <a:avLst/>
            <a:gdLst/>
            <a:ahLst/>
            <a:cxnLst/>
            <a:rect l="l" t="t" r="r" b="b"/>
            <a:pathLst>
              <a:path w="4349527" h="4349527">
                <a:moveTo>
                  <a:pt x="0" y="0"/>
                </a:moveTo>
                <a:lnTo>
                  <a:pt x="4349527" y="0"/>
                </a:lnTo>
                <a:lnTo>
                  <a:pt x="4349527" y="4349527"/>
                </a:lnTo>
                <a:lnTo>
                  <a:pt x="0" y="4349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3615074" y="1351477"/>
            <a:ext cx="11057853" cy="181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WHY </a:t>
            </a:r>
            <a:r>
              <a:rPr lang="en-US" sz="6999" b="1" spc="-20">
                <a:solidFill>
                  <a:srgbClr val="C62E2E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SUCH A TOOL</a:t>
            </a: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 IS IMPORTANT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33453" y="4434939"/>
            <a:ext cx="7865287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Manual tasks </a:t>
            </a:r>
            <a:r>
              <a:rPr lang="en-US" sz="25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consume time,</a:t>
            </a:r>
            <a:r>
              <a:rPr lang="en-US" sz="25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and scattered information hampers coordination. Without real-time updates, confusion and delays are common.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Limited customization </a:t>
            </a:r>
            <a:r>
              <a:rPr lang="en-US" sz="25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restricts</a:t>
            </a:r>
            <a:r>
              <a:rPr lang="en-US" sz="25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branding, and poor communication reduces student engagement. A centralized, </a:t>
            </a:r>
            <a:r>
              <a:rPr lang="en-US" sz="25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flexible solution </a:t>
            </a:r>
            <a:r>
              <a:rPr lang="en-US" sz="25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is needed to streamline processes, enhance visibility, and improve the overall event experience.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en-US" sz="2500">
              <a:solidFill>
                <a:srgbClr val="000000"/>
              </a:solidFill>
              <a:latin typeface="Nunito Sans Condensed"/>
              <a:ea typeface="Nunito Sans Condensed"/>
              <a:cs typeface="Nunito Sans Condensed"/>
              <a:sym typeface="Nunito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85052" y="3181949"/>
            <a:ext cx="5240800" cy="5259927"/>
          </a:xfrm>
          <a:custGeom>
            <a:avLst/>
            <a:gdLst/>
            <a:ahLst/>
            <a:cxnLst/>
            <a:rect l="l" t="t" r="r" b="b"/>
            <a:pathLst>
              <a:path w="5240800" h="5259927">
                <a:moveTo>
                  <a:pt x="0" y="0"/>
                </a:moveTo>
                <a:lnTo>
                  <a:pt x="5240799" y="0"/>
                </a:lnTo>
                <a:lnTo>
                  <a:pt x="5240799" y="5259927"/>
                </a:lnTo>
                <a:lnTo>
                  <a:pt x="0" y="52599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10373033" y="1637439"/>
            <a:ext cx="6886267" cy="6804437"/>
            <a:chOff x="0" y="0"/>
            <a:chExt cx="1813667" cy="17921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3667" cy="1792115"/>
            </a:xfrm>
            <a:custGeom>
              <a:avLst/>
              <a:gdLst/>
              <a:ahLst/>
              <a:cxnLst/>
              <a:rect l="l" t="t" r="r" b="b"/>
              <a:pathLst>
                <a:path w="1813667" h="1792115">
                  <a:moveTo>
                    <a:pt x="78698" y="0"/>
                  </a:moveTo>
                  <a:lnTo>
                    <a:pt x="1734969" y="0"/>
                  </a:lnTo>
                  <a:cubicBezTo>
                    <a:pt x="1778433" y="0"/>
                    <a:pt x="1813667" y="35234"/>
                    <a:pt x="1813667" y="78698"/>
                  </a:cubicBezTo>
                  <a:lnTo>
                    <a:pt x="1813667" y="1713417"/>
                  </a:lnTo>
                  <a:cubicBezTo>
                    <a:pt x="1813667" y="1756881"/>
                    <a:pt x="1778433" y="1792115"/>
                    <a:pt x="1734969" y="1792115"/>
                  </a:cubicBezTo>
                  <a:lnTo>
                    <a:pt x="78698" y="1792115"/>
                  </a:lnTo>
                  <a:cubicBezTo>
                    <a:pt x="35234" y="1792115"/>
                    <a:pt x="0" y="1756881"/>
                    <a:pt x="0" y="1713417"/>
                  </a:cubicBezTo>
                  <a:lnTo>
                    <a:pt x="0" y="78698"/>
                  </a:lnTo>
                  <a:cubicBezTo>
                    <a:pt x="0" y="35234"/>
                    <a:pt x="35234" y="0"/>
                    <a:pt x="78698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13667" cy="1830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093032"/>
            <a:ext cx="10019770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THE SOLUTION: </a:t>
            </a:r>
            <a:r>
              <a:rPr lang="en-US" sz="6999" b="1" spc="-20">
                <a:solidFill>
                  <a:srgbClr val="C62E2E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UNI’EVENTS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31745" y="3049342"/>
            <a:ext cx="5368843" cy="331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Our All-in-One Event Management Tool-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Streamline campus events with our centralized platform—designed to boost efficiency and reduce stress.</a:t>
            </a:r>
          </a:p>
          <a:p>
            <a:pPr algn="l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Nunito Sans Condensed"/>
              <a:ea typeface="Nunito Sans Condensed"/>
              <a:cs typeface="Nunito Sans Condensed"/>
              <a:sym typeface="Nunito Sans Condensed"/>
            </a:endParaRPr>
          </a:p>
          <a:p>
            <a:pPr algn="l">
              <a:lnSpc>
                <a:spcPts val="378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Nunito Sans Condensed"/>
              <a:ea typeface="Nunito Sans Condensed"/>
              <a:cs typeface="Nunito Sans Condensed"/>
              <a:sym typeface="Nunito Sans Condense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206374" y="-171978"/>
            <a:ext cx="2207861" cy="2207861"/>
          </a:xfrm>
          <a:custGeom>
            <a:avLst/>
            <a:gdLst/>
            <a:ahLst/>
            <a:cxnLst/>
            <a:rect l="l" t="t" r="r" b="b"/>
            <a:pathLst>
              <a:path w="2207861" h="2207861">
                <a:moveTo>
                  <a:pt x="0" y="0"/>
                </a:moveTo>
                <a:lnTo>
                  <a:pt x="2207861" y="0"/>
                </a:lnTo>
                <a:lnTo>
                  <a:pt x="2207861" y="2207860"/>
                </a:lnTo>
                <a:lnTo>
                  <a:pt x="0" y="2207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792632" y="4295721"/>
            <a:ext cx="3585264" cy="3585264"/>
          </a:xfrm>
          <a:custGeom>
            <a:avLst/>
            <a:gdLst/>
            <a:ahLst/>
            <a:cxnLst/>
            <a:rect l="l" t="t" r="r" b="b"/>
            <a:pathLst>
              <a:path w="3585264" h="3585264">
                <a:moveTo>
                  <a:pt x="0" y="0"/>
                </a:moveTo>
                <a:lnTo>
                  <a:pt x="3585264" y="0"/>
                </a:lnTo>
                <a:lnTo>
                  <a:pt x="3585264" y="3585264"/>
                </a:lnTo>
                <a:lnTo>
                  <a:pt x="0" y="3585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3085439" y="874106"/>
            <a:ext cx="1461456" cy="365364"/>
          </a:xfrm>
          <a:custGeom>
            <a:avLst/>
            <a:gdLst/>
            <a:ahLst/>
            <a:cxnLst/>
            <a:rect l="l" t="t" r="r" b="b"/>
            <a:pathLst>
              <a:path w="1461456" h="365364">
                <a:moveTo>
                  <a:pt x="0" y="0"/>
                </a:moveTo>
                <a:lnTo>
                  <a:pt x="1461456" y="0"/>
                </a:lnTo>
                <a:lnTo>
                  <a:pt x="1461456" y="365364"/>
                </a:lnTo>
                <a:lnTo>
                  <a:pt x="0" y="365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453228" y="2962100"/>
            <a:ext cx="5381544" cy="5430916"/>
          </a:xfrm>
          <a:custGeom>
            <a:avLst/>
            <a:gdLst/>
            <a:ahLst/>
            <a:cxnLst/>
            <a:rect l="l" t="t" r="r" b="b"/>
            <a:pathLst>
              <a:path w="5381544" h="5430916">
                <a:moveTo>
                  <a:pt x="0" y="0"/>
                </a:moveTo>
                <a:lnTo>
                  <a:pt x="5381544" y="0"/>
                </a:lnTo>
                <a:lnTo>
                  <a:pt x="5381544" y="5430915"/>
                </a:lnTo>
                <a:lnTo>
                  <a:pt x="0" y="543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flipH="1" flipV="1">
            <a:off x="-228953" y="-776666"/>
            <a:ext cx="4019189" cy="4404661"/>
          </a:xfrm>
          <a:custGeom>
            <a:avLst/>
            <a:gdLst/>
            <a:ahLst/>
            <a:cxnLst/>
            <a:rect l="l" t="t" r="r" b="b"/>
            <a:pathLst>
              <a:path w="4019189" h="4404661">
                <a:moveTo>
                  <a:pt x="4019189" y="4404661"/>
                </a:moveTo>
                <a:lnTo>
                  <a:pt x="0" y="4404661"/>
                </a:lnTo>
                <a:lnTo>
                  <a:pt x="0" y="0"/>
                </a:lnTo>
                <a:lnTo>
                  <a:pt x="4019189" y="0"/>
                </a:lnTo>
                <a:lnTo>
                  <a:pt x="4019189" y="44046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439900" y="3060353"/>
            <a:ext cx="178143" cy="17814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80641" y="2904950"/>
            <a:ext cx="3905150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Nunito Sans Condensed Heavy"/>
                <a:ea typeface="Nunito Sans Condensed Heavy"/>
                <a:cs typeface="Nunito Sans Condensed Heavy"/>
                <a:sym typeface="Nunito Sans Condensed Heavy"/>
              </a:rPr>
              <a:t>customizable event creation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79921" y="1342949"/>
            <a:ext cx="5928157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9"/>
              </a:lnSpc>
            </a:pPr>
            <a:r>
              <a:rPr lang="en-US" sz="6999" b="1" spc="-20">
                <a:solidFill>
                  <a:srgbClr val="C62E2E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KEY </a:t>
            </a: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FEATURES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803017" y="3429605"/>
            <a:ext cx="3586783" cy="2047491"/>
            <a:chOff x="0" y="0"/>
            <a:chExt cx="944667" cy="5392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44667" cy="539257"/>
            </a:xfrm>
            <a:custGeom>
              <a:avLst/>
              <a:gdLst/>
              <a:ahLst/>
              <a:cxnLst/>
              <a:rect l="l" t="t" r="r" b="b"/>
              <a:pathLst>
                <a:path w="944667" h="539257">
                  <a:moveTo>
                    <a:pt x="86338" y="0"/>
                  </a:moveTo>
                  <a:lnTo>
                    <a:pt x="858329" y="0"/>
                  </a:lnTo>
                  <a:cubicBezTo>
                    <a:pt x="881227" y="0"/>
                    <a:pt x="903188" y="9096"/>
                    <a:pt x="919379" y="25288"/>
                  </a:cubicBezTo>
                  <a:cubicBezTo>
                    <a:pt x="935571" y="41479"/>
                    <a:pt x="944667" y="63440"/>
                    <a:pt x="944667" y="86338"/>
                  </a:cubicBezTo>
                  <a:lnTo>
                    <a:pt x="944667" y="452919"/>
                  </a:lnTo>
                  <a:cubicBezTo>
                    <a:pt x="944667" y="500602"/>
                    <a:pt x="906012" y="539257"/>
                    <a:pt x="858329" y="539257"/>
                  </a:cubicBezTo>
                  <a:lnTo>
                    <a:pt x="86338" y="539257"/>
                  </a:lnTo>
                  <a:cubicBezTo>
                    <a:pt x="63440" y="539257"/>
                    <a:pt x="41479" y="530161"/>
                    <a:pt x="25288" y="513969"/>
                  </a:cubicBezTo>
                  <a:cubicBezTo>
                    <a:pt x="9096" y="497777"/>
                    <a:pt x="0" y="475817"/>
                    <a:pt x="0" y="452919"/>
                  </a:cubicBezTo>
                  <a:lnTo>
                    <a:pt x="0" y="86338"/>
                  </a:lnTo>
                  <a:cubicBezTo>
                    <a:pt x="0" y="63440"/>
                    <a:pt x="9096" y="41479"/>
                    <a:pt x="25288" y="25288"/>
                  </a:cubicBezTo>
                  <a:cubicBezTo>
                    <a:pt x="41479" y="9096"/>
                    <a:pt x="63440" y="0"/>
                    <a:pt x="86338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44667" cy="5773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24541" y="3559588"/>
            <a:ext cx="2943736" cy="184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Create unique university events: customizable forms, branding, tickets, resources, and communication.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50828" y="6209539"/>
            <a:ext cx="178143" cy="17814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91570" y="6054136"/>
            <a:ext cx="3809678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Nunito Sans Condensed Heavy"/>
                <a:ea typeface="Nunito Sans Condensed Heavy"/>
                <a:cs typeface="Nunito Sans Condensed Heavy"/>
                <a:sym typeface="Nunito Sans Condensed Heavy"/>
              </a:rPr>
              <a:t>Seamless experience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803017" y="6581186"/>
            <a:ext cx="3586783" cy="2047491"/>
            <a:chOff x="0" y="0"/>
            <a:chExt cx="944667" cy="53925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44667" cy="539257"/>
            </a:xfrm>
            <a:custGeom>
              <a:avLst/>
              <a:gdLst/>
              <a:ahLst/>
              <a:cxnLst/>
              <a:rect l="l" t="t" r="r" b="b"/>
              <a:pathLst>
                <a:path w="944667" h="539257">
                  <a:moveTo>
                    <a:pt x="86338" y="0"/>
                  </a:moveTo>
                  <a:lnTo>
                    <a:pt x="858329" y="0"/>
                  </a:lnTo>
                  <a:cubicBezTo>
                    <a:pt x="881227" y="0"/>
                    <a:pt x="903188" y="9096"/>
                    <a:pt x="919379" y="25288"/>
                  </a:cubicBezTo>
                  <a:cubicBezTo>
                    <a:pt x="935571" y="41479"/>
                    <a:pt x="944667" y="63440"/>
                    <a:pt x="944667" y="86338"/>
                  </a:cubicBezTo>
                  <a:lnTo>
                    <a:pt x="944667" y="452919"/>
                  </a:lnTo>
                  <a:cubicBezTo>
                    <a:pt x="944667" y="500602"/>
                    <a:pt x="906012" y="539257"/>
                    <a:pt x="858329" y="539257"/>
                  </a:cubicBezTo>
                  <a:lnTo>
                    <a:pt x="86338" y="539257"/>
                  </a:lnTo>
                  <a:cubicBezTo>
                    <a:pt x="63440" y="539257"/>
                    <a:pt x="41479" y="530161"/>
                    <a:pt x="25288" y="513969"/>
                  </a:cubicBezTo>
                  <a:cubicBezTo>
                    <a:pt x="9096" y="497777"/>
                    <a:pt x="0" y="475817"/>
                    <a:pt x="0" y="452919"/>
                  </a:cubicBezTo>
                  <a:lnTo>
                    <a:pt x="0" y="86338"/>
                  </a:lnTo>
                  <a:cubicBezTo>
                    <a:pt x="0" y="63440"/>
                    <a:pt x="9096" y="41479"/>
                    <a:pt x="25288" y="25288"/>
                  </a:cubicBezTo>
                  <a:cubicBezTo>
                    <a:pt x="41479" y="9096"/>
                    <a:pt x="63440" y="0"/>
                    <a:pt x="86338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44667" cy="5773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24541" y="6705011"/>
            <a:ext cx="2932656" cy="174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Effortless university event management: intuitive tools, centralized info, smooth registration, and reliable access for all.</a:t>
            </a:r>
          </a:p>
        </p:txBody>
      </p:sp>
      <p:sp>
        <p:nvSpPr>
          <p:cNvPr id="24" name="Freeform 24"/>
          <p:cNvSpPr/>
          <p:nvPr/>
        </p:nvSpPr>
        <p:spPr>
          <a:xfrm flipV="1">
            <a:off x="14449230" y="-1067912"/>
            <a:ext cx="4019189" cy="4404661"/>
          </a:xfrm>
          <a:custGeom>
            <a:avLst/>
            <a:gdLst/>
            <a:ahLst/>
            <a:cxnLst/>
            <a:rect l="l" t="t" r="r" b="b"/>
            <a:pathLst>
              <a:path w="4019189" h="4404661">
                <a:moveTo>
                  <a:pt x="0" y="4404661"/>
                </a:moveTo>
                <a:lnTo>
                  <a:pt x="4019189" y="4404661"/>
                </a:lnTo>
                <a:lnTo>
                  <a:pt x="4019189" y="0"/>
                </a:lnTo>
                <a:lnTo>
                  <a:pt x="0" y="0"/>
                </a:lnTo>
                <a:lnTo>
                  <a:pt x="0" y="44046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5" name="Group 25"/>
          <p:cNvGrpSpPr/>
          <p:nvPr/>
        </p:nvGrpSpPr>
        <p:grpSpPr>
          <a:xfrm>
            <a:off x="12621045" y="3429605"/>
            <a:ext cx="3586783" cy="2047491"/>
            <a:chOff x="0" y="0"/>
            <a:chExt cx="944667" cy="53925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44667" cy="539257"/>
            </a:xfrm>
            <a:custGeom>
              <a:avLst/>
              <a:gdLst/>
              <a:ahLst/>
              <a:cxnLst/>
              <a:rect l="l" t="t" r="r" b="b"/>
              <a:pathLst>
                <a:path w="944667" h="539257">
                  <a:moveTo>
                    <a:pt x="86338" y="0"/>
                  </a:moveTo>
                  <a:lnTo>
                    <a:pt x="858329" y="0"/>
                  </a:lnTo>
                  <a:cubicBezTo>
                    <a:pt x="881227" y="0"/>
                    <a:pt x="903188" y="9096"/>
                    <a:pt x="919379" y="25288"/>
                  </a:cubicBezTo>
                  <a:cubicBezTo>
                    <a:pt x="935571" y="41479"/>
                    <a:pt x="944667" y="63440"/>
                    <a:pt x="944667" y="86338"/>
                  </a:cubicBezTo>
                  <a:lnTo>
                    <a:pt x="944667" y="452919"/>
                  </a:lnTo>
                  <a:cubicBezTo>
                    <a:pt x="944667" y="500602"/>
                    <a:pt x="906012" y="539257"/>
                    <a:pt x="858329" y="539257"/>
                  </a:cubicBezTo>
                  <a:lnTo>
                    <a:pt x="86338" y="539257"/>
                  </a:lnTo>
                  <a:cubicBezTo>
                    <a:pt x="63440" y="539257"/>
                    <a:pt x="41479" y="530161"/>
                    <a:pt x="25288" y="513969"/>
                  </a:cubicBezTo>
                  <a:cubicBezTo>
                    <a:pt x="9096" y="497777"/>
                    <a:pt x="0" y="475817"/>
                    <a:pt x="0" y="452919"/>
                  </a:cubicBezTo>
                  <a:lnTo>
                    <a:pt x="0" y="86338"/>
                  </a:lnTo>
                  <a:cubicBezTo>
                    <a:pt x="0" y="63440"/>
                    <a:pt x="9096" y="41479"/>
                    <a:pt x="25288" y="25288"/>
                  </a:cubicBezTo>
                  <a:cubicBezTo>
                    <a:pt x="41479" y="9096"/>
                    <a:pt x="63440" y="0"/>
                    <a:pt x="86338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944667" cy="5773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369753" y="3083141"/>
            <a:ext cx="178143" cy="178143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3121242" y="2904950"/>
            <a:ext cx="3086585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Nunito Sans Condensed Heavy"/>
                <a:ea typeface="Nunito Sans Condensed Heavy"/>
                <a:cs typeface="Nunito Sans Condensed Heavy"/>
                <a:sym typeface="Nunito Sans Condensed Heavy"/>
              </a:rPr>
              <a:t>All in one platform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969819" y="3618470"/>
            <a:ext cx="2889234" cy="1843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23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provides a unified system for all event needs: planning, promotion, execution, and analysis.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6369753" y="6232328"/>
            <a:ext cx="178143" cy="178143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2388727" y="6054136"/>
            <a:ext cx="3819101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Nunito Sans Condensed Heavy"/>
                <a:ea typeface="Nunito Sans Condensed Heavy"/>
                <a:cs typeface="Nunito Sans Condensed Heavy"/>
                <a:sym typeface="Nunito Sans Condensed Heavy"/>
              </a:rPr>
              <a:t>Organized guest handling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2621045" y="6584189"/>
            <a:ext cx="3586783" cy="2047491"/>
            <a:chOff x="0" y="0"/>
            <a:chExt cx="944667" cy="53925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44667" cy="539257"/>
            </a:xfrm>
            <a:custGeom>
              <a:avLst/>
              <a:gdLst/>
              <a:ahLst/>
              <a:cxnLst/>
              <a:rect l="l" t="t" r="r" b="b"/>
              <a:pathLst>
                <a:path w="944667" h="539257">
                  <a:moveTo>
                    <a:pt x="86338" y="0"/>
                  </a:moveTo>
                  <a:lnTo>
                    <a:pt x="858329" y="0"/>
                  </a:lnTo>
                  <a:cubicBezTo>
                    <a:pt x="881227" y="0"/>
                    <a:pt x="903188" y="9096"/>
                    <a:pt x="919379" y="25288"/>
                  </a:cubicBezTo>
                  <a:cubicBezTo>
                    <a:pt x="935571" y="41479"/>
                    <a:pt x="944667" y="63440"/>
                    <a:pt x="944667" y="86338"/>
                  </a:cubicBezTo>
                  <a:lnTo>
                    <a:pt x="944667" y="452919"/>
                  </a:lnTo>
                  <a:cubicBezTo>
                    <a:pt x="944667" y="500602"/>
                    <a:pt x="906012" y="539257"/>
                    <a:pt x="858329" y="539257"/>
                  </a:cubicBezTo>
                  <a:lnTo>
                    <a:pt x="86338" y="539257"/>
                  </a:lnTo>
                  <a:cubicBezTo>
                    <a:pt x="63440" y="539257"/>
                    <a:pt x="41479" y="530161"/>
                    <a:pt x="25288" y="513969"/>
                  </a:cubicBezTo>
                  <a:cubicBezTo>
                    <a:pt x="9096" y="497777"/>
                    <a:pt x="0" y="475817"/>
                    <a:pt x="0" y="452919"/>
                  </a:cubicBezTo>
                  <a:lnTo>
                    <a:pt x="0" y="86338"/>
                  </a:lnTo>
                  <a:cubicBezTo>
                    <a:pt x="0" y="63440"/>
                    <a:pt x="9096" y="41479"/>
                    <a:pt x="25288" y="25288"/>
                  </a:cubicBezTo>
                  <a:cubicBezTo>
                    <a:pt x="41479" y="9096"/>
                    <a:pt x="63440" y="0"/>
                    <a:pt x="86338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944667" cy="5773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2969819" y="6714172"/>
            <a:ext cx="2972430" cy="174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Effortlessly manage university event attendees: import, track RSVPs and streamline check-in for organized events.</a:t>
            </a:r>
          </a:p>
        </p:txBody>
      </p:sp>
      <p:sp>
        <p:nvSpPr>
          <p:cNvPr id="41" name="Freeform 41"/>
          <p:cNvSpPr/>
          <p:nvPr/>
        </p:nvSpPr>
        <p:spPr>
          <a:xfrm>
            <a:off x="4479320" y="1633660"/>
            <a:ext cx="1461456" cy="365364"/>
          </a:xfrm>
          <a:custGeom>
            <a:avLst/>
            <a:gdLst/>
            <a:ahLst/>
            <a:cxnLst/>
            <a:rect l="l" t="t" r="r" b="b"/>
            <a:pathLst>
              <a:path w="1461456" h="365364">
                <a:moveTo>
                  <a:pt x="0" y="0"/>
                </a:moveTo>
                <a:lnTo>
                  <a:pt x="1461455" y="0"/>
                </a:lnTo>
                <a:lnTo>
                  <a:pt x="1461455" y="365364"/>
                </a:lnTo>
                <a:lnTo>
                  <a:pt x="0" y="3653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2" name="Freeform 42"/>
          <p:cNvSpPr/>
          <p:nvPr/>
        </p:nvSpPr>
        <p:spPr>
          <a:xfrm>
            <a:off x="12239091" y="1633660"/>
            <a:ext cx="1461456" cy="365364"/>
          </a:xfrm>
          <a:custGeom>
            <a:avLst/>
            <a:gdLst/>
            <a:ahLst/>
            <a:cxnLst/>
            <a:rect l="l" t="t" r="r" b="b"/>
            <a:pathLst>
              <a:path w="1461456" h="365364">
                <a:moveTo>
                  <a:pt x="0" y="0"/>
                </a:moveTo>
                <a:lnTo>
                  <a:pt x="1461456" y="0"/>
                </a:lnTo>
                <a:lnTo>
                  <a:pt x="1461456" y="365364"/>
                </a:lnTo>
                <a:lnTo>
                  <a:pt x="0" y="365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582083" y="3538584"/>
            <a:ext cx="3354138" cy="3354138"/>
          </a:xfrm>
          <a:custGeom>
            <a:avLst/>
            <a:gdLst/>
            <a:ahLst/>
            <a:cxnLst/>
            <a:rect l="l" t="t" r="r" b="b"/>
            <a:pathLst>
              <a:path w="3354138" h="3354138">
                <a:moveTo>
                  <a:pt x="0" y="0"/>
                </a:moveTo>
                <a:lnTo>
                  <a:pt x="3354138" y="0"/>
                </a:lnTo>
                <a:lnTo>
                  <a:pt x="3354138" y="3354138"/>
                </a:lnTo>
                <a:lnTo>
                  <a:pt x="0" y="335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-1826713" y="5215653"/>
            <a:ext cx="18630494" cy="3220883"/>
            <a:chOff x="0" y="0"/>
            <a:chExt cx="4906797" cy="848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06797" cy="848298"/>
            </a:xfrm>
            <a:custGeom>
              <a:avLst/>
              <a:gdLst/>
              <a:ahLst/>
              <a:cxnLst/>
              <a:rect l="l" t="t" r="r" b="b"/>
              <a:pathLst>
                <a:path w="4906797" h="848298">
                  <a:moveTo>
                    <a:pt x="29089" y="0"/>
                  </a:moveTo>
                  <a:lnTo>
                    <a:pt x="4877708" y="0"/>
                  </a:lnTo>
                  <a:cubicBezTo>
                    <a:pt x="4893774" y="0"/>
                    <a:pt x="4906797" y="13023"/>
                    <a:pt x="4906797" y="29089"/>
                  </a:cubicBezTo>
                  <a:lnTo>
                    <a:pt x="4906797" y="819210"/>
                  </a:lnTo>
                  <a:cubicBezTo>
                    <a:pt x="4906797" y="835275"/>
                    <a:pt x="4893774" y="848298"/>
                    <a:pt x="4877708" y="848298"/>
                  </a:cubicBezTo>
                  <a:lnTo>
                    <a:pt x="29089" y="848298"/>
                  </a:lnTo>
                  <a:cubicBezTo>
                    <a:pt x="13023" y="848298"/>
                    <a:pt x="0" y="835275"/>
                    <a:pt x="0" y="819210"/>
                  </a:cubicBezTo>
                  <a:lnTo>
                    <a:pt x="0" y="29089"/>
                  </a:lnTo>
                  <a:cubicBezTo>
                    <a:pt x="0" y="13023"/>
                    <a:pt x="13023" y="0"/>
                    <a:pt x="29089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906797" cy="886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832653" y="916192"/>
            <a:ext cx="5238482" cy="3981247"/>
          </a:xfrm>
          <a:custGeom>
            <a:avLst/>
            <a:gdLst/>
            <a:ahLst/>
            <a:cxnLst/>
            <a:rect l="l" t="t" r="r" b="b"/>
            <a:pathLst>
              <a:path w="5238482" h="3981247">
                <a:moveTo>
                  <a:pt x="0" y="0"/>
                </a:moveTo>
                <a:lnTo>
                  <a:pt x="5238483" y="0"/>
                </a:lnTo>
                <a:lnTo>
                  <a:pt x="5238483" y="3981246"/>
                </a:lnTo>
                <a:lnTo>
                  <a:pt x="0" y="3981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2288501"/>
            <a:ext cx="5917986" cy="198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CORE </a:t>
            </a:r>
            <a:r>
              <a:rPr lang="en-US" sz="6999" b="1" spc="-20">
                <a:solidFill>
                  <a:srgbClr val="C62E2E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FUNCTIONALITY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7987" y="5725643"/>
            <a:ext cx="14583149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Our platform serves as a </a:t>
            </a:r>
            <a:r>
              <a:rPr lang="en-US" sz="28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centralized hub</a:t>
            </a:r>
            <a:r>
              <a:rPr lang="en-US" sz="28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exclusively for organizer-approved university events. Organizers can create and manage events directly, using a user-friendly interface with customizable invitations and integrated map services for location accuracy. Participants can seamlessly enroll by paying a nominal fee, ensuring a hassle-free and streamlined event experience.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-228953" y="-541558"/>
            <a:ext cx="4019189" cy="4404661"/>
          </a:xfrm>
          <a:custGeom>
            <a:avLst/>
            <a:gdLst/>
            <a:ahLst/>
            <a:cxnLst/>
            <a:rect l="l" t="t" r="r" b="b"/>
            <a:pathLst>
              <a:path w="4019189" h="4404661">
                <a:moveTo>
                  <a:pt x="4019189" y="4404661"/>
                </a:moveTo>
                <a:lnTo>
                  <a:pt x="0" y="4404661"/>
                </a:lnTo>
                <a:lnTo>
                  <a:pt x="0" y="0"/>
                </a:lnTo>
                <a:lnTo>
                  <a:pt x="4019189" y="0"/>
                </a:lnTo>
                <a:lnTo>
                  <a:pt x="4019189" y="440466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flipH="1">
            <a:off x="15533523" y="-216662"/>
            <a:ext cx="2945400" cy="2945400"/>
          </a:xfrm>
          <a:custGeom>
            <a:avLst/>
            <a:gdLst/>
            <a:ahLst/>
            <a:cxnLst/>
            <a:rect l="l" t="t" r="r" b="b"/>
            <a:pathLst>
              <a:path w="2945400" h="2945400">
                <a:moveTo>
                  <a:pt x="2945400" y="0"/>
                </a:moveTo>
                <a:lnTo>
                  <a:pt x="0" y="0"/>
                </a:lnTo>
                <a:lnTo>
                  <a:pt x="0" y="2945400"/>
                </a:lnTo>
                <a:lnTo>
                  <a:pt x="2945400" y="2945400"/>
                </a:lnTo>
                <a:lnTo>
                  <a:pt x="29454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7317644" y="1256038"/>
            <a:ext cx="2265459" cy="566365"/>
          </a:xfrm>
          <a:custGeom>
            <a:avLst/>
            <a:gdLst/>
            <a:ahLst/>
            <a:cxnLst/>
            <a:rect l="l" t="t" r="r" b="b"/>
            <a:pathLst>
              <a:path w="2265459" h="566365">
                <a:moveTo>
                  <a:pt x="0" y="0"/>
                </a:moveTo>
                <a:lnTo>
                  <a:pt x="2265459" y="0"/>
                </a:lnTo>
                <a:lnTo>
                  <a:pt x="2265459" y="566365"/>
                </a:lnTo>
                <a:lnTo>
                  <a:pt x="0" y="566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8133" y="3305573"/>
            <a:ext cx="8746431" cy="4947686"/>
            <a:chOff x="0" y="0"/>
            <a:chExt cx="2303587" cy="13030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3587" cy="1303094"/>
            </a:xfrm>
            <a:custGeom>
              <a:avLst/>
              <a:gdLst/>
              <a:ahLst/>
              <a:cxnLst/>
              <a:rect l="l" t="t" r="r" b="b"/>
              <a:pathLst>
                <a:path w="2303587" h="1303094">
                  <a:moveTo>
                    <a:pt x="61961" y="0"/>
                  </a:moveTo>
                  <a:lnTo>
                    <a:pt x="2241626" y="0"/>
                  </a:lnTo>
                  <a:cubicBezTo>
                    <a:pt x="2275846" y="0"/>
                    <a:pt x="2303587" y="27741"/>
                    <a:pt x="2303587" y="61961"/>
                  </a:cubicBezTo>
                  <a:lnTo>
                    <a:pt x="2303587" y="1241134"/>
                  </a:lnTo>
                  <a:cubicBezTo>
                    <a:pt x="2303587" y="1257567"/>
                    <a:pt x="2297059" y="1273326"/>
                    <a:pt x="2285439" y="1284946"/>
                  </a:cubicBezTo>
                  <a:cubicBezTo>
                    <a:pt x="2273819" y="1296566"/>
                    <a:pt x="2258059" y="1303094"/>
                    <a:pt x="2241626" y="1303094"/>
                  </a:cubicBezTo>
                  <a:lnTo>
                    <a:pt x="61961" y="1303094"/>
                  </a:lnTo>
                  <a:cubicBezTo>
                    <a:pt x="45528" y="1303094"/>
                    <a:pt x="29768" y="1296566"/>
                    <a:pt x="18148" y="1284946"/>
                  </a:cubicBezTo>
                  <a:cubicBezTo>
                    <a:pt x="6528" y="1273326"/>
                    <a:pt x="0" y="1257567"/>
                    <a:pt x="0" y="1241134"/>
                  </a:cubicBezTo>
                  <a:lnTo>
                    <a:pt x="0" y="61961"/>
                  </a:lnTo>
                  <a:cubicBezTo>
                    <a:pt x="0" y="45528"/>
                    <a:pt x="6528" y="29768"/>
                    <a:pt x="18148" y="18148"/>
                  </a:cubicBezTo>
                  <a:cubicBezTo>
                    <a:pt x="29768" y="6528"/>
                    <a:pt x="45528" y="0"/>
                    <a:pt x="61961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03587" cy="1341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131251" y="1701090"/>
            <a:ext cx="5134518" cy="6552169"/>
          </a:xfrm>
          <a:custGeom>
            <a:avLst/>
            <a:gdLst/>
            <a:ahLst/>
            <a:cxnLst/>
            <a:rect l="l" t="t" r="r" b="b"/>
            <a:pathLst>
              <a:path w="5134518" h="6552169">
                <a:moveTo>
                  <a:pt x="0" y="0"/>
                </a:moveTo>
                <a:lnTo>
                  <a:pt x="5134518" y="0"/>
                </a:lnTo>
                <a:lnTo>
                  <a:pt x="5134518" y="6552169"/>
                </a:lnTo>
                <a:lnTo>
                  <a:pt x="0" y="6552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218133" y="1409311"/>
            <a:ext cx="8337017" cy="198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TECHNOLOGY:</a:t>
            </a:r>
            <a:r>
              <a:rPr lang="en-US" sz="6999" b="1" spc="-20">
                <a:solidFill>
                  <a:srgbClr val="C62E2E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 MONGODB &amp; NODEJS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8938" y="3257948"/>
            <a:ext cx="7404822" cy="474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  <a:spcBef>
                <a:spcPct val="0"/>
              </a:spcBef>
            </a:pPr>
            <a:endParaRPr/>
          </a:p>
          <a:p>
            <a:pPr algn="just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Our platform is built using </a:t>
            </a:r>
            <a:r>
              <a:rPr lang="en-US" sz="27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Node.js</a:t>
            </a: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for a fast, scalable backend, ensuring real-time responsiveness and efficient handling of concurrent users. </a:t>
            </a:r>
            <a:r>
              <a:rPr lang="en-US" sz="2700" b="1">
                <a:solidFill>
                  <a:srgbClr val="000000"/>
                </a:solidFill>
                <a:latin typeface="Nunito Sans Condensed Bold"/>
                <a:ea typeface="Nunito Sans Condensed Bold"/>
                <a:cs typeface="Nunito Sans Condensed Bold"/>
                <a:sym typeface="Nunito Sans Condensed Bold"/>
              </a:rPr>
              <a:t>MongoDB</a:t>
            </a:r>
            <a:r>
              <a:rPr lang="en-US" sz="27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, a flexible NoSQL database, allows us to store diverse event-related data—like registrations, expenses, and guest lists—using an adaptable schema that evolves with university event needs. Together, they power a seamless, scalable, and high-performance event management experience.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735226" y="-1653048"/>
            <a:ext cx="3884681" cy="3884681"/>
          </a:xfrm>
          <a:custGeom>
            <a:avLst/>
            <a:gdLst/>
            <a:ahLst/>
            <a:cxnLst/>
            <a:rect l="l" t="t" r="r" b="b"/>
            <a:pathLst>
              <a:path w="3884681" h="3884681">
                <a:moveTo>
                  <a:pt x="0" y="0"/>
                </a:moveTo>
                <a:lnTo>
                  <a:pt x="3884681" y="0"/>
                </a:lnTo>
                <a:lnTo>
                  <a:pt x="3884681" y="3884681"/>
                </a:lnTo>
                <a:lnTo>
                  <a:pt x="0" y="3884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254567" y="-78450"/>
            <a:ext cx="2143505" cy="2143505"/>
          </a:xfrm>
          <a:custGeom>
            <a:avLst/>
            <a:gdLst/>
            <a:ahLst/>
            <a:cxnLst/>
            <a:rect l="l" t="t" r="r" b="b"/>
            <a:pathLst>
              <a:path w="2143505" h="2143505">
                <a:moveTo>
                  <a:pt x="0" y="0"/>
                </a:moveTo>
                <a:lnTo>
                  <a:pt x="2143505" y="0"/>
                </a:lnTo>
                <a:lnTo>
                  <a:pt x="2143505" y="2143505"/>
                </a:lnTo>
                <a:lnTo>
                  <a:pt x="0" y="2143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10800000">
            <a:off x="7132987" y="-259192"/>
            <a:ext cx="4321546" cy="1096969"/>
          </a:xfrm>
          <a:custGeom>
            <a:avLst/>
            <a:gdLst/>
            <a:ahLst/>
            <a:cxnLst/>
            <a:rect l="l" t="t" r="r" b="b"/>
            <a:pathLst>
              <a:path w="4321546" h="1096969">
                <a:moveTo>
                  <a:pt x="0" y="0"/>
                </a:moveTo>
                <a:lnTo>
                  <a:pt x="4321546" y="0"/>
                </a:lnTo>
                <a:lnTo>
                  <a:pt x="4321546" y="1096969"/>
                </a:lnTo>
                <a:lnTo>
                  <a:pt x="0" y="10969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1134" y="2913074"/>
            <a:ext cx="10525732" cy="5418076"/>
            <a:chOff x="0" y="0"/>
            <a:chExt cx="2772209" cy="1426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2209" cy="1426983"/>
            </a:xfrm>
            <a:custGeom>
              <a:avLst/>
              <a:gdLst/>
              <a:ahLst/>
              <a:cxnLst/>
              <a:rect l="l" t="t" r="r" b="b"/>
              <a:pathLst>
                <a:path w="2772209" h="1426983">
                  <a:moveTo>
                    <a:pt x="51487" y="0"/>
                  </a:moveTo>
                  <a:lnTo>
                    <a:pt x="2720722" y="0"/>
                  </a:lnTo>
                  <a:cubicBezTo>
                    <a:pt x="2734377" y="0"/>
                    <a:pt x="2747473" y="5424"/>
                    <a:pt x="2757129" y="15080"/>
                  </a:cubicBezTo>
                  <a:cubicBezTo>
                    <a:pt x="2766785" y="24736"/>
                    <a:pt x="2772209" y="37832"/>
                    <a:pt x="2772209" y="51487"/>
                  </a:cubicBezTo>
                  <a:lnTo>
                    <a:pt x="2772209" y="1375496"/>
                  </a:lnTo>
                  <a:cubicBezTo>
                    <a:pt x="2772209" y="1389151"/>
                    <a:pt x="2766785" y="1402247"/>
                    <a:pt x="2757129" y="1411903"/>
                  </a:cubicBezTo>
                  <a:cubicBezTo>
                    <a:pt x="2747473" y="1421558"/>
                    <a:pt x="2734377" y="1426983"/>
                    <a:pt x="2720722" y="1426983"/>
                  </a:cubicBezTo>
                  <a:lnTo>
                    <a:pt x="51487" y="1426983"/>
                  </a:lnTo>
                  <a:cubicBezTo>
                    <a:pt x="37832" y="1426983"/>
                    <a:pt x="24736" y="1421558"/>
                    <a:pt x="15080" y="1411903"/>
                  </a:cubicBezTo>
                  <a:cubicBezTo>
                    <a:pt x="5424" y="1402247"/>
                    <a:pt x="0" y="1389151"/>
                    <a:pt x="0" y="1375496"/>
                  </a:cubicBezTo>
                  <a:lnTo>
                    <a:pt x="0" y="51487"/>
                  </a:lnTo>
                  <a:cubicBezTo>
                    <a:pt x="0" y="37832"/>
                    <a:pt x="5424" y="24736"/>
                    <a:pt x="15080" y="15080"/>
                  </a:cubicBezTo>
                  <a:cubicBezTo>
                    <a:pt x="24736" y="5424"/>
                    <a:pt x="37832" y="0"/>
                    <a:pt x="51487" y="0"/>
                  </a:cubicBezTo>
                  <a:close/>
                </a:path>
              </a:pathLst>
            </a:custGeom>
            <a:solidFill>
              <a:srgbClr val="FAB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72209" cy="1465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38263" y="3469462"/>
            <a:ext cx="8611474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Our centralized event management platform simplifies the way university events are planned, organized, and experienced. By combining a user-friendly interface with powerful technologies like Node.js and MongoDB, we empower organizers to create impactful events and enable participants to enjoy a smooth, stress-free experience. One platform. Endless possibilities for campus engagement.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Nunito Sans Condensed"/>
              <a:ea typeface="Nunito Sans Condensed"/>
              <a:cs typeface="Nunito Sans Condensed"/>
              <a:sym typeface="Nunito Sans Condense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613904" y="9258300"/>
            <a:ext cx="19398061" cy="1289940"/>
            <a:chOff x="0" y="0"/>
            <a:chExt cx="5108954" cy="3397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08954" cy="339737"/>
            </a:xfrm>
            <a:custGeom>
              <a:avLst/>
              <a:gdLst/>
              <a:ahLst/>
              <a:cxnLst/>
              <a:rect l="l" t="t" r="r" b="b"/>
              <a:pathLst>
                <a:path w="5108954" h="339737">
                  <a:moveTo>
                    <a:pt x="20355" y="0"/>
                  </a:moveTo>
                  <a:lnTo>
                    <a:pt x="5088600" y="0"/>
                  </a:lnTo>
                  <a:cubicBezTo>
                    <a:pt x="5093998" y="0"/>
                    <a:pt x="5099176" y="2144"/>
                    <a:pt x="5102993" y="5962"/>
                  </a:cubicBezTo>
                  <a:cubicBezTo>
                    <a:pt x="5106810" y="9779"/>
                    <a:pt x="5108954" y="14956"/>
                    <a:pt x="5108954" y="20355"/>
                  </a:cubicBezTo>
                  <a:lnTo>
                    <a:pt x="5108954" y="319383"/>
                  </a:lnTo>
                  <a:cubicBezTo>
                    <a:pt x="5108954" y="324781"/>
                    <a:pt x="5106810" y="329958"/>
                    <a:pt x="5102993" y="333776"/>
                  </a:cubicBezTo>
                  <a:cubicBezTo>
                    <a:pt x="5099176" y="337593"/>
                    <a:pt x="5093998" y="339737"/>
                    <a:pt x="5088600" y="339737"/>
                  </a:cubicBezTo>
                  <a:lnTo>
                    <a:pt x="20355" y="339737"/>
                  </a:lnTo>
                  <a:cubicBezTo>
                    <a:pt x="9113" y="339737"/>
                    <a:pt x="0" y="330624"/>
                    <a:pt x="0" y="319383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08954" cy="377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912489" y="1513868"/>
            <a:ext cx="6463023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9"/>
              </a:lnSpc>
            </a:pPr>
            <a:r>
              <a:rPr lang="en-US" sz="6999" b="1" spc="-2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CONCLUSION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-2128590" y="-1713955"/>
            <a:ext cx="4893489" cy="4893489"/>
          </a:xfrm>
          <a:custGeom>
            <a:avLst/>
            <a:gdLst/>
            <a:ahLst/>
            <a:cxnLst/>
            <a:rect l="l" t="t" r="r" b="b"/>
            <a:pathLst>
              <a:path w="4893489" h="4893489">
                <a:moveTo>
                  <a:pt x="0" y="0"/>
                </a:moveTo>
                <a:lnTo>
                  <a:pt x="4893489" y="0"/>
                </a:lnTo>
                <a:lnTo>
                  <a:pt x="4893489" y="4893489"/>
                </a:lnTo>
                <a:lnTo>
                  <a:pt x="0" y="4893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5521291" y="-1713955"/>
            <a:ext cx="4893489" cy="4893489"/>
          </a:xfrm>
          <a:custGeom>
            <a:avLst/>
            <a:gdLst/>
            <a:ahLst/>
            <a:cxnLst/>
            <a:rect l="l" t="t" r="r" b="b"/>
            <a:pathLst>
              <a:path w="4893489" h="4893489">
                <a:moveTo>
                  <a:pt x="0" y="0"/>
                </a:moveTo>
                <a:lnTo>
                  <a:pt x="4893489" y="0"/>
                </a:lnTo>
                <a:lnTo>
                  <a:pt x="4893489" y="4893489"/>
                </a:lnTo>
                <a:lnTo>
                  <a:pt x="0" y="4893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1028700" y="5073628"/>
            <a:ext cx="4321546" cy="1096969"/>
          </a:xfrm>
          <a:custGeom>
            <a:avLst/>
            <a:gdLst/>
            <a:ahLst/>
            <a:cxnLst/>
            <a:rect l="l" t="t" r="r" b="b"/>
            <a:pathLst>
              <a:path w="4321546" h="1096969">
                <a:moveTo>
                  <a:pt x="0" y="0"/>
                </a:moveTo>
                <a:lnTo>
                  <a:pt x="4321546" y="0"/>
                </a:lnTo>
                <a:lnTo>
                  <a:pt x="4321546" y="1096968"/>
                </a:lnTo>
                <a:lnTo>
                  <a:pt x="0" y="1096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10800000">
            <a:off x="12937754" y="5073628"/>
            <a:ext cx="4321546" cy="1096969"/>
          </a:xfrm>
          <a:custGeom>
            <a:avLst/>
            <a:gdLst/>
            <a:ahLst/>
            <a:cxnLst/>
            <a:rect l="l" t="t" r="r" b="b"/>
            <a:pathLst>
              <a:path w="4321546" h="1096969">
                <a:moveTo>
                  <a:pt x="0" y="0"/>
                </a:moveTo>
                <a:lnTo>
                  <a:pt x="4321546" y="0"/>
                </a:lnTo>
                <a:lnTo>
                  <a:pt x="4321546" y="1096968"/>
                </a:lnTo>
                <a:lnTo>
                  <a:pt x="0" y="1096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5647217" y="1721990"/>
            <a:ext cx="530542" cy="53054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10240" y="1721990"/>
            <a:ext cx="530542" cy="53054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16299" y="8501709"/>
            <a:ext cx="19995906" cy="2046531"/>
            <a:chOff x="0" y="0"/>
            <a:chExt cx="5266411" cy="539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6411" cy="539004"/>
            </a:xfrm>
            <a:custGeom>
              <a:avLst/>
              <a:gdLst/>
              <a:ahLst/>
              <a:cxnLst/>
              <a:rect l="l" t="t" r="r" b="b"/>
              <a:pathLst>
                <a:path w="5266411" h="539004">
                  <a:moveTo>
                    <a:pt x="19746" y="0"/>
                  </a:moveTo>
                  <a:lnTo>
                    <a:pt x="5246665" y="0"/>
                  </a:lnTo>
                  <a:cubicBezTo>
                    <a:pt x="5257571" y="0"/>
                    <a:pt x="5266411" y="8841"/>
                    <a:pt x="5266411" y="19746"/>
                  </a:cubicBezTo>
                  <a:lnTo>
                    <a:pt x="5266411" y="519258"/>
                  </a:lnTo>
                  <a:cubicBezTo>
                    <a:pt x="5266411" y="530164"/>
                    <a:pt x="5257571" y="539004"/>
                    <a:pt x="5246665" y="539004"/>
                  </a:cubicBezTo>
                  <a:lnTo>
                    <a:pt x="19746" y="539004"/>
                  </a:lnTo>
                  <a:cubicBezTo>
                    <a:pt x="8841" y="539004"/>
                    <a:pt x="0" y="530164"/>
                    <a:pt x="0" y="519258"/>
                  </a:cubicBezTo>
                  <a:lnTo>
                    <a:pt x="0" y="19746"/>
                  </a:lnTo>
                  <a:cubicBezTo>
                    <a:pt x="0" y="8841"/>
                    <a:pt x="8841" y="0"/>
                    <a:pt x="19746" y="0"/>
                  </a:cubicBezTo>
                  <a:close/>
                </a:path>
              </a:pathLst>
            </a:custGeom>
            <a:solidFill>
              <a:srgbClr val="C6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66411" cy="5771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323406" y="2106767"/>
            <a:ext cx="5909636" cy="6423517"/>
          </a:xfrm>
          <a:custGeom>
            <a:avLst/>
            <a:gdLst/>
            <a:ahLst/>
            <a:cxnLst/>
            <a:rect l="l" t="t" r="r" b="b"/>
            <a:pathLst>
              <a:path w="5909636" h="6423517">
                <a:moveTo>
                  <a:pt x="0" y="0"/>
                </a:moveTo>
                <a:lnTo>
                  <a:pt x="5909636" y="0"/>
                </a:lnTo>
                <a:lnTo>
                  <a:pt x="5909636" y="6423517"/>
                </a:lnTo>
                <a:lnTo>
                  <a:pt x="0" y="6423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917117" y="2583017"/>
            <a:ext cx="7226883" cy="3753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23"/>
              </a:lnSpc>
            </a:pPr>
            <a:r>
              <a:rPr lang="en-US" sz="15981" b="1" spc="-47">
                <a:solidFill>
                  <a:srgbClr val="C62E2E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THANK</a:t>
            </a:r>
            <a:r>
              <a:rPr lang="en-US" sz="15981" b="1" spc="-47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 YOU</a:t>
            </a:r>
          </a:p>
        </p:txBody>
      </p:sp>
      <p:sp>
        <p:nvSpPr>
          <p:cNvPr id="11" name="Freeform 11"/>
          <p:cNvSpPr/>
          <p:nvPr/>
        </p:nvSpPr>
        <p:spPr>
          <a:xfrm>
            <a:off x="-254567" y="-309835"/>
            <a:ext cx="3088866" cy="3088866"/>
          </a:xfrm>
          <a:custGeom>
            <a:avLst/>
            <a:gdLst/>
            <a:ahLst/>
            <a:cxnLst/>
            <a:rect l="l" t="t" r="r" b="b"/>
            <a:pathLst>
              <a:path w="3088866" h="3088866">
                <a:moveTo>
                  <a:pt x="0" y="0"/>
                </a:moveTo>
                <a:lnTo>
                  <a:pt x="3088866" y="0"/>
                </a:lnTo>
                <a:lnTo>
                  <a:pt x="3088866" y="3088866"/>
                </a:lnTo>
                <a:lnTo>
                  <a:pt x="0" y="3088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7711906" y="-1569748"/>
            <a:ext cx="3139497" cy="3139497"/>
          </a:xfrm>
          <a:custGeom>
            <a:avLst/>
            <a:gdLst/>
            <a:ahLst/>
            <a:cxnLst/>
            <a:rect l="l" t="t" r="r" b="b"/>
            <a:pathLst>
              <a:path w="3139497" h="3139497">
                <a:moveTo>
                  <a:pt x="0" y="0"/>
                </a:moveTo>
                <a:lnTo>
                  <a:pt x="3139496" y="0"/>
                </a:lnTo>
                <a:lnTo>
                  <a:pt x="3139496" y="3139496"/>
                </a:lnTo>
                <a:lnTo>
                  <a:pt x="0" y="3139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5702815" y="4752161"/>
            <a:ext cx="1993491" cy="498373"/>
          </a:xfrm>
          <a:custGeom>
            <a:avLst/>
            <a:gdLst/>
            <a:ahLst/>
            <a:cxnLst/>
            <a:rect l="l" t="t" r="r" b="b"/>
            <a:pathLst>
              <a:path w="1993491" h="498373">
                <a:moveTo>
                  <a:pt x="0" y="0"/>
                </a:moveTo>
                <a:lnTo>
                  <a:pt x="1993491" y="0"/>
                </a:lnTo>
                <a:lnTo>
                  <a:pt x="1993491" y="498373"/>
                </a:lnTo>
                <a:lnTo>
                  <a:pt x="0" y="4983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flipH="1">
            <a:off x="15390418" y="-231054"/>
            <a:ext cx="3088866" cy="3088866"/>
          </a:xfrm>
          <a:custGeom>
            <a:avLst/>
            <a:gdLst/>
            <a:ahLst/>
            <a:cxnLst/>
            <a:rect l="l" t="t" r="r" b="b"/>
            <a:pathLst>
              <a:path w="3088866" h="3088866">
                <a:moveTo>
                  <a:pt x="3088867" y="0"/>
                </a:moveTo>
                <a:lnTo>
                  <a:pt x="0" y="0"/>
                </a:lnTo>
                <a:lnTo>
                  <a:pt x="0" y="3088867"/>
                </a:lnTo>
                <a:lnTo>
                  <a:pt x="3088867" y="3088867"/>
                </a:lnTo>
                <a:lnTo>
                  <a:pt x="308886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 Condensed</vt:lpstr>
      <vt:lpstr>Arial</vt:lpstr>
      <vt:lpstr>Proxima Nova Condensed Bold</vt:lpstr>
      <vt:lpstr>Calibri</vt:lpstr>
      <vt:lpstr>Nunito Sans Condensed Medium</vt:lpstr>
      <vt:lpstr>Nunito Sans Condensed Bold</vt:lpstr>
      <vt:lpstr>Nunito Sans Condensed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Event-Planning-Tool-Platform-Organize-Invite-Manage-and-Track-with-Ease-Your-nameteam-name-date.pptx</dc:title>
  <dc:creator>Madhav Hemakumar</dc:creator>
  <cp:lastModifiedBy>Madhav Hemakumar</cp:lastModifiedBy>
  <cp:revision>2</cp:revision>
  <dcterms:created xsi:type="dcterms:W3CDTF">2006-08-16T00:00:00Z</dcterms:created>
  <dcterms:modified xsi:type="dcterms:W3CDTF">2025-04-08T19:56:36Z</dcterms:modified>
  <dc:identifier>DAGkE-x6En0</dc:identifier>
</cp:coreProperties>
</file>