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6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7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01C413-DB5C-44BF-AF1B-47C024D501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A2ED70-3C3B-4F06-B9A4-C43A6818F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Career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Kryptonite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68" y="374897"/>
            <a:ext cx="11206098" cy="60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331117"/>
            <a:ext cx="11226189" cy="60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3" y="280012"/>
            <a:ext cx="11381273" cy="61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" y="384977"/>
            <a:ext cx="11167150" cy="60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9" y="355447"/>
            <a:ext cx="11425055" cy="61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3105"/>
            <a:ext cx="10018713" cy="43507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Log In and Create Account</a:t>
            </a:r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Homepage</a:t>
            </a:r>
          </a:p>
          <a:p>
            <a:pPr lvl="1"/>
            <a:r>
              <a:rPr lang="en-US" dirty="0" smtClean="0"/>
              <a:t>Create/Edit Account</a:t>
            </a:r>
          </a:p>
          <a:p>
            <a:pPr lvl="1"/>
            <a:r>
              <a:rPr lang="en-US" dirty="0" smtClean="0"/>
              <a:t>Report Internship/Job</a:t>
            </a:r>
          </a:p>
          <a:p>
            <a:pPr lvl="1"/>
            <a:r>
              <a:rPr lang="en-US" dirty="0" smtClean="0"/>
              <a:t>View reported internships/jobs</a:t>
            </a:r>
          </a:p>
          <a:p>
            <a:r>
              <a:rPr lang="en-US" dirty="0" smtClean="0"/>
              <a:t>Advisor</a:t>
            </a:r>
          </a:p>
          <a:p>
            <a:pPr lvl="1"/>
            <a:r>
              <a:rPr lang="en-US" dirty="0" smtClean="0"/>
              <a:t>Homepage</a:t>
            </a:r>
          </a:p>
          <a:p>
            <a:pPr lvl="1"/>
            <a:r>
              <a:rPr lang="en-US" dirty="0" smtClean="0"/>
              <a:t>Create/Edit Account</a:t>
            </a:r>
          </a:p>
          <a:p>
            <a:pPr lvl="1"/>
            <a:r>
              <a:rPr lang="en-US" dirty="0" smtClean="0"/>
              <a:t>View Students</a:t>
            </a:r>
          </a:p>
          <a:p>
            <a:pPr lvl="1"/>
            <a:r>
              <a:rPr lang="en-US" dirty="0"/>
              <a:t>Edit </a:t>
            </a:r>
            <a:r>
              <a:rPr lang="en-US" dirty="0" smtClean="0"/>
              <a:t>Student Account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Would Like to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Employer</a:t>
            </a:r>
          </a:p>
          <a:p>
            <a:pPr lvl="1"/>
            <a:r>
              <a:rPr lang="en-US" dirty="0" smtClean="0"/>
              <a:t>Create Account</a:t>
            </a:r>
          </a:p>
          <a:p>
            <a:pPr lvl="1"/>
            <a:r>
              <a:rPr lang="en-US" dirty="0" smtClean="0"/>
              <a:t>Post Jobs/Internships</a:t>
            </a:r>
          </a:p>
          <a:p>
            <a:pPr lvl="1"/>
            <a:r>
              <a:rPr lang="en-US" dirty="0" smtClean="0"/>
              <a:t>View Students</a:t>
            </a:r>
            <a:endParaRPr lang="en-US" dirty="0"/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View posted jobs/internships</a:t>
            </a:r>
          </a:p>
          <a:p>
            <a:pPr lvl="1"/>
            <a:r>
              <a:rPr lang="en-US" dirty="0" smtClean="0"/>
              <a:t>Apply for posted jobs/internships</a:t>
            </a:r>
          </a:p>
        </p:txBody>
      </p:sp>
    </p:spTree>
    <p:extLst>
      <p:ext uri="{BB962C8B-B14F-4D97-AF65-F5344CB8AC3E}">
        <p14:creationId xmlns:p14="http://schemas.microsoft.com/office/powerpoint/2010/main" val="30019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Krna</a:t>
            </a:r>
            <a:r>
              <a:rPr lang="en-US" dirty="0" smtClean="0"/>
              <a:t>, Project Owner</a:t>
            </a:r>
          </a:p>
          <a:p>
            <a:r>
              <a:rPr lang="en-US" dirty="0" smtClean="0"/>
              <a:t>Jamie Andrews, Scrum Master</a:t>
            </a:r>
          </a:p>
          <a:p>
            <a:r>
              <a:rPr lang="en-US" dirty="0" smtClean="0"/>
              <a:t>Steven Madrigal, Development Team</a:t>
            </a:r>
          </a:p>
          <a:p>
            <a:r>
              <a:rPr lang="en-US" dirty="0" smtClean="0"/>
              <a:t>Edy Rosario, Development Team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08" y="707177"/>
            <a:ext cx="6059276" cy="17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Career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28021"/>
            <a:ext cx="10018713" cy="3124201"/>
          </a:xfrm>
        </p:spPr>
        <p:txBody>
          <a:bodyPr/>
          <a:lstStyle/>
          <a:p>
            <a:r>
              <a:rPr lang="en-US" dirty="0" smtClean="0"/>
              <a:t>Live Project Site</a:t>
            </a:r>
            <a:r>
              <a:rPr lang="en-US" dirty="0"/>
              <a:t>: http://lamp.cse.fau.edu/~akrna/pk/login.html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0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175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Student Career Finder aims to enhance the internship reporter of the Owl Career Link (OCL).  We eased the process by allowing st</a:t>
            </a:r>
            <a:r>
              <a:rPr lang="en-US" dirty="0"/>
              <a:t>u</a:t>
            </a:r>
            <a:r>
              <a:rPr lang="en-US" dirty="0" smtClean="0"/>
              <a:t>dents to report their internship witho</a:t>
            </a:r>
            <a:r>
              <a:rPr lang="en-US" dirty="0"/>
              <a:t>u</a:t>
            </a:r>
            <a:r>
              <a:rPr lang="en-US" dirty="0" smtClean="0"/>
              <a:t>t completing the lengthy acco</a:t>
            </a:r>
            <a:r>
              <a:rPr lang="en-US" dirty="0"/>
              <a:t>u</a:t>
            </a:r>
            <a:r>
              <a:rPr lang="en-US" dirty="0" smtClean="0"/>
              <a:t>nt registration process, if they choose.  We also allow students to report a job as well as an internship.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1870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order for students to report an internship on the OCL they needed to complete a lengthy account registration process.  We simplified that process by allowing students to submit their internships directly to their advisor without completing their student profile.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1240"/>
            <a:ext cx="10018713" cy="37778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Register and Login to an account:</a:t>
            </a:r>
          </a:p>
          <a:p>
            <a:pPr lvl="1"/>
            <a:r>
              <a:rPr lang="en-US" dirty="0" smtClean="0"/>
              <a:t>Student Account</a:t>
            </a:r>
          </a:p>
          <a:p>
            <a:pPr lvl="1"/>
            <a:r>
              <a:rPr lang="en-US" dirty="0" smtClean="0"/>
              <a:t>Advisor Account</a:t>
            </a:r>
          </a:p>
          <a:p>
            <a:r>
              <a:rPr lang="en-US" dirty="0" smtClean="0"/>
              <a:t>Students:</a:t>
            </a:r>
          </a:p>
          <a:p>
            <a:pPr lvl="1"/>
            <a:r>
              <a:rPr lang="en-US" dirty="0" smtClean="0"/>
              <a:t>Complete/Edit profile</a:t>
            </a:r>
          </a:p>
          <a:p>
            <a:pPr lvl="1"/>
            <a:r>
              <a:rPr lang="en-US" dirty="0" smtClean="0"/>
              <a:t>Submit an internship or job</a:t>
            </a:r>
          </a:p>
          <a:p>
            <a:pPr lvl="1"/>
            <a:r>
              <a:rPr lang="en-US" dirty="0" smtClean="0"/>
              <a:t>View/Edit a submitted internship or job</a:t>
            </a:r>
          </a:p>
          <a:p>
            <a:r>
              <a:rPr lang="en-US" dirty="0" smtClean="0"/>
              <a:t>Advisors:</a:t>
            </a:r>
          </a:p>
          <a:p>
            <a:pPr lvl="1"/>
            <a:r>
              <a:rPr lang="en-US" dirty="0" smtClean="0"/>
              <a:t>Edit profile</a:t>
            </a:r>
          </a:p>
          <a:p>
            <a:pPr lvl="1"/>
            <a:r>
              <a:rPr lang="en-US" dirty="0" smtClean="0"/>
              <a:t>Search and view student profiles</a:t>
            </a:r>
          </a:p>
          <a:p>
            <a:pPr lvl="1"/>
            <a:r>
              <a:rPr lang="en-US" dirty="0" smtClean="0"/>
              <a:t>Edit submitted jobs or internships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6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268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product is aimed towards universities who require their students to report their internships and jobs to their advisors.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MySQL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4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3" y="152745"/>
            <a:ext cx="10961784" cy="64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299</TotalTime>
  <Words>256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Student Career Finder</vt:lpstr>
      <vt:lpstr>PowerPoint Presentation</vt:lpstr>
      <vt:lpstr>Student Career Finder</vt:lpstr>
      <vt:lpstr>Purpose</vt:lpstr>
      <vt:lpstr>Motivation</vt:lpstr>
      <vt:lpstr>Functionalities</vt:lpstr>
      <vt:lpstr>Target Audience</vt:lpstr>
      <vt:lpstr>System Implementation Infrastructure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We Finished</vt:lpstr>
      <vt:lpstr>Features We Would Like to Finish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Career Finder</dc:title>
  <dc:creator>Edy Carina</dc:creator>
  <cp:lastModifiedBy>Edy Carina</cp:lastModifiedBy>
  <cp:revision>13</cp:revision>
  <dcterms:created xsi:type="dcterms:W3CDTF">2016-12-08T17:16:39Z</dcterms:created>
  <dcterms:modified xsi:type="dcterms:W3CDTF">2016-12-08T22:16:29Z</dcterms:modified>
</cp:coreProperties>
</file>