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15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482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3752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8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216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9352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889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139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04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26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21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66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443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1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9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032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5D07-9C26-4F7E-A398-DA388EB63170}" type="datetimeFigureOut">
              <a:rPr lang="pl-PL" smtClean="0"/>
              <a:t>05.05.2020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0D5C37-F18E-4B89-9A7C-C0785745662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75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S_xKWiBCpA?feature=oembed" TargetMode="External"/><Relationship Id="rId5" Type="http://schemas.openxmlformats.org/officeDocument/2006/relationships/hyperlink" Target="https://www.youtube.com/watch?v=MS_xKWiBCpA" TargetMode="Externa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3B844F-F964-48E7-A1BA-334C00AD4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Android </a:t>
            </a:r>
            <a:r>
              <a:rPr lang="pl-PL" dirty="0" err="1"/>
              <a:t>SQLite</a:t>
            </a:r>
            <a:r>
              <a:rPr lang="pl-PL" dirty="0"/>
              <a:t>	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7A26A7D-AF71-4D78-B760-050859F2D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Przechowywanie danych w systemie operacyjnym Android</a:t>
            </a:r>
          </a:p>
          <a:p>
            <a:endParaRPr lang="pl-PL" dirty="0"/>
          </a:p>
          <a:p>
            <a:r>
              <a:rPr lang="pl-PL" sz="1200" dirty="0"/>
              <a:t>Opracował: Arkadiusz Krupiński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799C18E-6939-4D59-987C-B9109D209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788987"/>
            <a:ext cx="2095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4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62D347-6B06-424C-A265-C3F9C88E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</a:t>
            </a:r>
            <a:r>
              <a:rPr lang="pl-PL" dirty="0" err="1"/>
              <a:t>SQLite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69D0EC-33D7-45A4-AB55-58A7CA5B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SQLite</a:t>
            </a:r>
            <a:r>
              <a:rPr lang="pl-PL" dirty="0"/>
              <a:t> to biblioteka języka C, która implementuje mały, szybki, samodzielny, wysoce niezawodny, w pełni funkcjonalny silnik bazy danych SQL.</a:t>
            </a:r>
          </a:p>
          <a:p>
            <a:r>
              <a:rPr lang="pl-PL" dirty="0"/>
              <a:t>W przeciwieństwie do większości innych baz danych SQL, </a:t>
            </a:r>
            <a:br>
              <a:rPr lang="pl-PL" dirty="0"/>
            </a:br>
            <a:r>
              <a:rPr lang="pl-PL" dirty="0" err="1"/>
              <a:t>SQLite</a:t>
            </a:r>
            <a:r>
              <a:rPr lang="pl-PL" dirty="0"/>
              <a:t> nie ma osobnego procesu serwera. </a:t>
            </a:r>
            <a:br>
              <a:rPr lang="pl-PL" dirty="0"/>
            </a:br>
            <a:r>
              <a:rPr lang="pl-PL" dirty="0" err="1"/>
              <a:t>SQLite</a:t>
            </a:r>
            <a:r>
              <a:rPr lang="pl-PL" dirty="0"/>
              <a:t> czyta i zapisuje bezpośrednio do zwykłych plików na dysku.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E05C25D-373A-4D30-9109-033E2669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788987"/>
            <a:ext cx="2095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4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E2C85D-43D7-422C-8119-CE6FCE3D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</a:t>
            </a:r>
            <a:r>
              <a:rPr lang="pl-PL" dirty="0" err="1"/>
              <a:t>SQLite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79153F-9020-4B4B-BA38-900EF8171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SQLite</a:t>
            </a:r>
            <a:r>
              <a:rPr lang="pl-PL" dirty="0"/>
              <a:t> to kompaktowa biblioteka. Po włączeniu wszystkich funkcji rozmiar biblioteki może być mniejszy niż 600 </a:t>
            </a:r>
            <a:r>
              <a:rPr lang="pl-PL" dirty="0" err="1"/>
              <a:t>kB</a:t>
            </a:r>
            <a:endParaRPr lang="pl-PL" dirty="0"/>
          </a:p>
          <a:p>
            <a:r>
              <a:rPr lang="pl-PL" dirty="0" err="1"/>
              <a:t>SQLite</a:t>
            </a:r>
            <a:r>
              <a:rPr lang="pl-PL" dirty="0"/>
              <a:t> jest popularnym wyborem jako wbudowane oprogramowanie bazy danych do przechowywania danych lokalnych w oprogramowaniu aplikacyjnym</a:t>
            </a:r>
          </a:p>
          <a:p>
            <a:r>
              <a:rPr lang="pl-PL" dirty="0"/>
              <a:t>Jest to prawdopodobnie najbardziej rozpowszechniony silnik bazy danych.</a:t>
            </a:r>
          </a:p>
          <a:p>
            <a:r>
              <a:rPr lang="pl-PL" dirty="0" err="1"/>
              <a:t>SQLite</a:t>
            </a:r>
            <a:r>
              <a:rPr lang="pl-PL" dirty="0"/>
              <a:t> to kompaktowa biblioteka. Po włączeniu wszystkich funkcji rozmiar biblioteki może być mniejszy niż 600 </a:t>
            </a:r>
            <a:r>
              <a:rPr lang="pl-PL" dirty="0" err="1"/>
              <a:t>kB</a:t>
            </a:r>
            <a:r>
              <a:rPr lang="pl-PL" dirty="0"/>
              <a:t>. </a:t>
            </a:r>
          </a:p>
          <a:p>
            <a:r>
              <a:rPr lang="pl-PL" dirty="0"/>
              <a:t>Wydajność jest zwykle całkiem dobra, nawet w środowiskach o niskiej pamięci. </a:t>
            </a:r>
          </a:p>
          <a:p>
            <a:r>
              <a:rPr lang="pl-PL" dirty="0"/>
              <a:t>W zależności od tego, jak jest używany, </a:t>
            </a:r>
            <a:r>
              <a:rPr lang="pl-PL" dirty="0" err="1"/>
              <a:t>SQLite</a:t>
            </a:r>
            <a:r>
              <a:rPr lang="pl-PL" dirty="0"/>
              <a:t> może być szybszy niż bezpośrednie wejście / wyjście systemu plików.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7F0E38C-6483-4664-AEE7-1F30C0CAF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788987"/>
            <a:ext cx="2095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45775-85AF-49F3-98F5-E9E713B8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zaimplementować </a:t>
            </a:r>
            <a:r>
              <a:rPr lang="pl-PL" dirty="0" err="1"/>
              <a:t>SQLite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FDCA0C-3088-430A-BD90-2C955D9F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Interfejsy API potrzebne do korzystania z bazy danych w systemie operacyjnym Android są dostępne w pakiecie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android.database.sqlite</a:t>
            </a:r>
            <a:r>
              <a:rPr lang="pl-PL" dirty="0"/>
              <a:t>.</a:t>
            </a:r>
          </a:p>
          <a:p>
            <a:r>
              <a:rPr lang="pl-PL" dirty="0"/>
              <a:t>Warto skorzystać z klasy </a:t>
            </a:r>
            <a:r>
              <a:rPr lang="pl-P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SQLiteOpenHelper</a:t>
            </a:r>
            <a:r>
              <a:rPr lang="pl-PL" dirty="0"/>
              <a:t> zawiera przydatny zestaw interfejsów API do zarządzania bazą danych.</a:t>
            </a:r>
          </a:p>
          <a:p>
            <a:r>
              <a:rPr lang="pl-PL" dirty="0"/>
              <a:t>Podsumowując wystarczą dwie linijki kodu:</a:t>
            </a:r>
          </a:p>
          <a:p>
            <a:pPr marL="0" indent="0">
              <a:buNone/>
            </a:pPr>
            <a:r>
              <a:rPr lang="pl-PL" dirty="0">
                <a:solidFill>
                  <a:srgbClr val="CC783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import </a:t>
            </a:r>
            <a:r>
              <a:rPr lang="pl-PL" dirty="0" err="1">
                <a:solidFill>
                  <a:srgbClr val="A9B7C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android.database.sqlite.SQLiteDatabase</a:t>
            </a:r>
            <a:r>
              <a:rPr lang="pl-PL" dirty="0">
                <a:solidFill>
                  <a:srgbClr val="CC783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pl-PL" dirty="0">
                <a:solidFill>
                  <a:srgbClr val="CC783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dirty="0">
                <a:solidFill>
                  <a:srgbClr val="CC783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import </a:t>
            </a:r>
            <a:r>
              <a:rPr lang="pl-PL" dirty="0" err="1">
                <a:solidFill>
                  <a:srgbClr val="A9B7C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android.database.sqlite.SQLiteOpenHelper</a:t>
            </a:r>
            <a:r>
              <a:rPr lang="pl-PL" dirty="0">
                <a:solidFill>
                  <a:srgbClr val="CC7832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l-PL" dirty="0"/>
          </a:p>
          <a:p>
            <a:r>
              <a:rPr lang="pl-PL" dirty="0"/>
              <a:t>Oraz nadpisanie dwóch metod:</a:t>
            </a:r>
          </a:p>
          <a:p>
            <a:pPr marL="0" indent="0">
              <a:buNone/>
            </a:pPr>
            <a:r>
              <a:rPr lang="pl-PL" dirty="0">
                <a:solidFill>
                  <a:srgbClr val="FFC66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l-PL" dirty="0" err="1">
                <a:solidFill>
                  <a:srgbClr val="FFC66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onCreate</a:t>
            </a:r>
            <a:r>
              <a:rPr lang="pl-PL" dirty="0">
                <a:solidFill>
                  <a:srgbClr val="A9B7C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l-PL" dirty="0">
                <a:solidFill>
                  <a:srgbClr val="A9B7C6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pl-PL" dirty="0" err="1">
                <a:solidFill>
                  <a:srgbClr val="FFC66D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onUpgrade</a:t>
            </a:r>
            <a:r>
              <a:rPr lang="pl-PL" dirty="0">
                <a:solidFill>
                  <a:srgbClr val="A9B7C6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39B4896-AB14-49F2-8C67-62F0E1948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788987"/>
            <a:ext cx="2095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2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6C97EB-849A-4DAD-83B2-AF9423AF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Realizacja </a:t>
            </a:r>
            <a:r>
              <a:rPr lang="pl-PL" dirty="0" err="1"/>
              <a:t>SQLite</a:t>
            </a:r>
            <a:r>
              <a:rPr lang="pl-PL" dirty="0"/>
              <a:t> w systemie operacyjnym Android</a:t>
            </a:r>
          </a:p>
        </p:txBody>
      </p:sp>
      <p:pic>
        <p:nvPicPr>
          <p:cNvPr id="5" name="Multimedia online 4" title="SQLite Android">
            <a:hlinkClick r:id="" action="ppaction://media"/>
            <a:extLst>
              <a:ext uri="{FF2B5EF4-FFF2-40B4-BE49-F238E27FC236}">
                <a16:creationId xmlns:a16="http://schemas.microsoft.com/office/drawing/2014/main" id="{CF456C52-214C-421D-8565-4001E29B919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5588" y="2160588"/>
            <a:ext cx="6900862" cy="388143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7288E31-904B-4C89-B421-C70C4A716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788987"/>
            <a:ext cx="2095500" cy="96202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95AE341-6780-47DA-A83E-A59C81FDEE28}"/>
              </a:ext>
            </a:extLst>
          </p:cNvPr>
          <p:cNvSpPr txBox="1"/>
          <p:nvPr/>
        </p:nvSpPr>
        <p:spPr>
          <a:xfrm>
            <a:off x="2765351" y="6026560"/>
            <a:ext cx="4420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Odnośnik: </a:t>
            </a:r>
            <a:r>
              <a:rPr lang="pl-PL" sz="1200" u="sng" dirty="0">
                <a:hlinkClick r:id="rId5"/>
              </a:rPr>
              <a:t>https://www.youtube.com/watch?v=MS_xKWiBCpA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55062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79679F-A17F-4B28-AB71-18E82821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 źródłowy </a:t>
            </a:r>
            <a:br>
              <a:rPr lang="pl-PL" dirty="0"/>
            </a:br>
            <a:r>
              <a:rPr lang="pl-PL" dirty="0"/>
              <a:t>do projektu </a:t>
            </a:r>
            <a:r>
              <a:rPr lang="pl-PL" dirty="0" err="1"/>
              <a:t>SQLite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3CEA2C-DA5D-443A-A195-07F422A64E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https://github.com/AKrupaa/Android-SQLite.git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1ECCFE-D68B-4531-AECB-DF3582247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Dziękuję za uwagę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ADA7A4-BAE9-407A-944B-7B5B0FB73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02" y="788987"/>
            <a:ext cx="2095500" cy="9620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58634E-B468-46E4-BB59-C14B7D1E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90" y="3162951"/>
            <a:ext cx="659749" cy="65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363086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290</Words>
  <Application>Microsoft Office PowerPoint</Application>
  <PresentationFormat>Panoramiczny</PresentationFormat>
  <Paragraphs>27</Paragraphs>
  <Slides>6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Consolas</vt:lpstr>
      <vt:lpstr>Trebuchet MS</vt:lpstr>
      <vt:lpstr>Wingdings 3</vt:lpstr>
      <vt:lpstr>Faseta</vt:lpstr>
      <vt:lpstr>Android SQLite </vt:lpstr>
      <vt:lpstr>Czym jest SQLite?</vt:lpstr>
      <vt:lpstr>Dlaczego SQLite?</vt:lpstr>
      <vt:lpstr>Jak zaimplementować SQLite?</vt:lpstr>
      <vt:lpstr>Realizacja SQLite w systemie operacyjnym Android</vt:lpstr>
      <vt:lpstr>Kod źródłowy  do projektu SQLite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SQLite </dc:title>
  <dc:creator>Arkadiusz</dc:creator>
  <cp:lastModifiedBy>Arkadiusz</cp:lastModifiedBy>
  <cp:revision>5</cp:revision>
  <dcterms:created xsi:type="dcterms:W3CDTF">2020-05-05T17:39:51Z</dcterms:created>
  <dcterms:modified xsi:type="dcterms:W3CDTF">2020-05-05T18:23:45Z</dcterms:modified>
</cp:coreProperties>
</file>