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1" r:id="rId6"/>
    <p:sldId id="260" r:id="rId7"/>
    <p:sldId id="265" r:id="rId8"/>
    <p:sldId id="264" r:id="rId9"/>
    <p:sldId id="262" r:id="rId10"/>
    <p:sldId id="270" r:id="rId11"/>
    <p:sldId id="263" r:id="rId12"/>
    <p:sldId id="268" r:id="rId13"/>
    <p:sldId id="267" r:id="rId14"/>
    <p:sldId id="266"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240"/>
    <a:srgbClr val="0033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EE963F-00E6-4458-B79C-ADDC3A5E7A02}"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DE157-9247-4822-B7F9-859E54EBEE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E963F-00E6-4458-B79C-ADDC3A5E7A02}"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DE157-9247-4822-B7F9-859E54EBEE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E963F-00E6-4458-B79C-ADDC3A5E7A02}"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DE157-9247-4822-B7F9-859E54EBEE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EE963F-00E6-4458-B79C-ADDC3A5E7A02}"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DE157-9247-4822-B7F9-859E54EBEE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EE963F-00E6-4458-B79C-ADDC3A5E7A02}"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DE157-9247-4822-B7F9-859E54EBEE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EE963F-00E6-4458-B79C-ADDC3A5E7A02}" type="datetimeFigureOut">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DE157-9247-4822-B7F9-859E54EBEE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EE963F-00E6-4458-B79C-ADDC3A5E7A02}" type="datetimeFigureOut">
              <a:rPr lang="en-US" smtClean="0"/>
              <a:pPr/>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DE157-9247-4822-B7F9-859E54EBEE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EE963F-00E6-4458-B79C-ADDC3A5E7A02}" type="datetimeFigureOut">
              <a:rPr lang="en-US" smtClean="0"/>
              <a:pPr/>
              <a:t>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DE157-9247-4822-B7F9-859E54EBEE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E963F-00E6-4458-B79C-ADDC3A5E7A02}" type="datetimeFigureOut">
              <a:rPr lang="en-US" smtClean="0"/>
              <a:pPr/>
              <a:t>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DE157-9247-4822-B7F9-859E54EBEE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EE963F-00E6-4458-B79C-ADDC3A5E7A02}" type="datetimeFigureOut">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DE157-9247-4822-B7F9-859E54EBEE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EE963F-00E6-4458-B79C-ADDC3A5E7A02}" type="datetimeFigureOut">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DE157-9247-4822-B7F9-859E54EBEE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E963F-00E6-4458-B79C-ADDC3A5E7A02}" type="datetimeFigureOut">
              <a:rPr lang="en-US" smtClean="0"/>
              <a:pPr/>
              <a:t>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DE157-9247-4822-B7F9-859E54EBEE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Tally_marks" TargetMode="External"/><Relationship Id="rId3" Type="http://schemas.openxmlformats.org/officeDocument/2006/relationships/hyperlink" Target="https://en.wikipedia.org/wiki/Dash" TargetMode="External"/><Relationship Id="rId7" Type="http://schemas.openxmlformats.org/officeDocument/2006/relationships/hyperlink" Target="https://en.wikipedia.org/wiki/Stick_figure" TargetMode="Externa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https://en.wikipedia.org/wiki/Proper_noun" TargetMode="External"/><Relationship Id="rId5" Type="http://schemas.openxmlformats.org/officeDocument/2006/relationships/hyperlink" Target="https://en.wikipedia.org/wiki/Word" TargetMode="External"/><Relationship Id="rId4" Type="http://schemas.openxmlformats.org/officeDocument/2006/relationships/hyperlink" Target="https://en.wikipedia.org/wiki/Letter_(alphab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pic>
        <p:nvPicPr>
          <p:cNvPr id="4" name="Content Placeholder 3" descr="Hangman.png"/>
          <p:cNvPicPr>
            <a:picLocks noGrp="1" noChangeAspect="1"/>
          </p:cNvPicPr>
          <p:nvPr>
            <p:ph idx="1"/>
          </p:nvPr>
        </p:nvPicPr>
        <p:blipFill>
          <a:blip r:embed="rId3" cstate="print"/>
          <a:stretch>
            <a:fillRect/>
          </a:stretch>
        </p:blipFill>
        <p:spPr>
          <a:xfrm>
            <a:off x="-217098" y="1219200"/>
            <a:ext cx="9056298" cy="4999831"/>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Sheet Storage :-</a:t>
            </a:r>
            <a:endParaRPr lang="en-US" dirty="0"/>
          </a:p>
        </p:txBody>
      </p:sp>
      <p:pic>
        <p:nvPicPr>
          <p:cNvPr id="4" name="Content Placeholder 3" descr="C:\Users\pc\Downloads\45d613f5-8ad8-49df-8a69-f9f0e0b1454a.jpg"/>
          <p:cNvPicPr>
            <a:picLocks noGrp="1" noChangeAspect="1" noChangeArrowheads="1"/>
          </p:cNvPicPr>
          <p:nvPr>
            <p:ph idx="1"/>
          </p:nvPr>
        </p:nvPicPr>
        <p:blipFill>
          <a:blip r:embed="rId2" cstate="print"/>
          <a:srcRect/>
          <a:stretch>
            <a:fillRect/>
          </a:stretch>
        </p:blipFill>
        <p:spPr bwMode="auto">
          <a:xfrm>
            <a:off x="-33045" y="1905000"/>
            <a:ext cx="9139157" cy="3886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 y="1295399"/>
            <a:ext cx="9144001" cy="52578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flipH="1">
            <a:off x="3124200" y="2362200"/>
            <a:ext cx="990600" cy="152400"/>
          </a:xfrm>
        </p:spPr>
        <p:txBody>
          <a:bodyPr>
            <a:normAutofit fontScale="90000"/>
          </a:bodyPr>
          <a:lstStyle/>
          <a:p>
            <a:r>
              <a:rPr lang="en-US" dirty="0" smtClean="0"/>
              <a:t>.</a:t>
            </a:r>
            <a:endParaRPr lang="en-US" dirty="0"/>
          </a:p>
        </p:txBody>
      </p:sp>
      <p:pic>
        <p:nvPicPr>
          <p:cNvPr id="4" name="Picture 5"/>
          <p:cNvPicPr>
            <a:picLocks noGrp="1" noChangeAspect="1" noChangeArrowheads="1"/>
          </p:cNvPicPr>
          <p:nvPr>
            <p:ph idx="1"/>
          </p:nvPr>
        </p:nvPicPr>
        <p:blipFill>
          <a:blip r:embed="rId3" cstate="print"/>
          <a:srcRect/>
          <a:stretch>
            <a:fillRect/>
          </a:stretch>
        </p:blipFill>
        <p:spPr bwMode="auto">
          <a:xfrm>
            <a:off x="228600" y="609600"/>
            <a:ext cx="87630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lstStyle/>
          <a:p>
            <a:endParaRPr lang="en-US" dirty="0"/>
          </a:p>
        </p:txBody>
      </p:sp>
      <p:pic>
        <p:nvPicPr>
          <p:cNvPr id="4" name="Picture 4"/>
          <p:cNvPicPr>
            <a:picLocks noGrp="1" noChangeAspect="1" noChangeArrowheads="1"/>
          </p:cNvPicPr>
          <p:nvPr>
            <p:ph idx="1"/>
          </p:nvPr>
        </p:nvPicPr>
        <p:blipFill>
          <a:blip r:embed="rId3" cstate="print"/>
          <a:srcRect/>
          <a:stretch>
            <a:fillRect/>
          </a:stretch>
        </p:blipFill>
        <p:spPr bwMode="auto">
          <a:xfrm>
            <a:off x="5862" y="1143000"/>
            <a:ext cx="9138138"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3" cstate="print"/>
          <a:srcRect/>
          <a:stretch>
            <a:fillRect/>
          </a:stretch>
        </p:blipFill>
        <p:spPr bwMode="auto">
          <a:xfrm>
            <a:off x="0" y="685799"/>
            <a:ext cx="9144000" cy="47616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a:buNone/>
            </a:pPr>
            <a:r>
              <a:rPr lang="en-US" dirty="0" smtClean="0"/>
              <a:t>Credits –</a:t>
            </a:r>
          </a:p>
          <a:p>
            <a:pPr marL="514350" indent="-514350">
              <a:buFont typeface="+mj-lt"/>
              <a:buAutoNum type="arabicPeriod"/>
            </a:pPr>
            <a:r>
              <a:rPr lang="en-US" dirty="0" smtClean="0"/>
              <a:t> Aayush K</a:t>
            </a:r>
          </a:p>
          <a:p>
            <a:pPr marL="514350" indent="-514350">
              <a:buFont typeface="+mj-lt"/>
              <a:buAutoNum type="arabicPeriod"/>
            </a:pPr>
            <a:r>
              <a:rPr lang="en-US" dirty="0" smtClean="0"/>
              <a:t> Arish K</a:t>
            </a:r>
          </a:p>
          <a:p>
            <a:pPr marL="514350" indent="-514350">
              <a:buFont typeface="+mj-lt"/>
              <a:buAutoNum type="arabicPeriod"/>
            </a:pPr>
            <a:r>
              <a:rPr lang="en-US" dirty="0" smtClean="0"/>
              <a:t> Vaibhav A</a:t>
            </a:r>
          </a:p>
          <a:p>
            <a:pPr marL="514350" indent="-514350">
              <a:buFont typeface="+mj-lt"/>
              <a:buAutoNum type="arabicPeriod"/>
            </a:pPr>
            <a:r>
              <a:rPr lang="en-US" dirty="0" smtClean="0"/>
              <a:t> Aditya K 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990599"/>
          </a:xfrm>
        </p:spPr>
        <p:txBody>
          <a:bodyPr/>
          <a:lstStyle/>
          <a:p>
            <a:r>
              <a:rPr lang="en-US" dirty="0" smtClean="0"/>
              <a:t>How the game works:</a:t>
            </a:r>
            <a:endParaRPr lang="en-US" dirty="0"/>
          </a:p>
        </p:txBody>
      </p:sp>
      <p:sp>
        <p:nvSpPr>
          <p:cNvPr id="3" name="Subtitle 2"/>
          <p:cNvSpPr>
            <a:spLocks noGrp="1"/>
          </p:cNvSpPr>
          <p:nvPr>
            <p:ph type="subTitle" idx="1"/>
          </p:nvPr>
        </p:nvSpPr>
        <p:spPr>
          <a:xfrm>
            <a:off x="152400" y="1447800"/>
            <a:ext cx="8763000" cy="5029200"/>
          </a:xfrm>
        </p:spPr>
        <p:txBody>
          <a:bodyPr/>
          <a:lstStyle/>
          <a:p>
            <a:r>
              <a:rPr lang="en-US" b="1" dirty="0">
                <a:effectLst>
                  <a:outerShdw blurRad="38100" dist="38100" dir="2700000" algn="tl">
                    <a:srgbClr val="000000">
                      <a:alpha val="43137"/>
                    </a:srgbClr>
                  </a:outerShdw>
                </a:effectLst>
              </a:rPr>
              <a:t>The word to guess is represented by a row of </a:t>
            </a:r>
            <a:r>
              <a:rPr lang="en-US" b="1" dirty="0">
                <a:effectLst>
                  <a:outerShdw blurRad="38100" dist="38100" dir="2700000" algn="tl">
                    <a:srgbClr val="000000">
                      <a:alpha val="43137"/>
                    </a:srgbClr>
                  </a:outerShdw>
                </a:effectLst>
                <a:hlinkClick r:id="rId3" tooltip="Dash"/>
              </a:rPr>
              <a:t>dashes</a:t>
            </a:r>
            <a:r>
              <a:rPr lang="en-US" b="1" dirty="0" smtClean="0">
                <a:effectLst>
                  <a:outerShdw blurRad="38100" dist="38100" dir="2700000" algn="tl">
                    <a:srgbClr val="000000">
                      <a:alpha val="43137"/>
                    </a:srgbClr>
                  </a:outerShdw>
                </a:effectLst>
              </a:rPr>
              <a:t>,</a:t>
            </a:r>
            <a:r>
              <a:rPr lang="en-US" b="1" dirty="0">
                <a:effectLst>
                  <a:outerShdw blurRad="38100" dist="38100" dir="2700000" algn="tl">
                    <a:srgbClr val="000000">
                      <a:alpha val="43137"/>
                    </a:srgbClr>
                  </a:outerShdw>
                </a:effectLst>
              </a:rPr>
              <a:t> representing each </a:t>
            </a:r>
            <a:r>
              <a:rPr lang="en-US" b="1" dirty="0">
                <a:effectLst>
                  <a:outerShdw blurRad="38100" dist="38100" dir="2700000" algn="tl">
                    <a:srgbClr val="000000">
                      <a:alpha val="43137"/>
                    </a:srgbClr>
                  </a:outerShdw>
                </a:effectLst>
                <a:hlinkClick r:id="rId4" tooltip="Letter (alphabet)"/>
              </a:rPr>
              <a:t>letter</a:t>
            </a:r>
            <a:r>
              <a:rPr lang="en-US" b="1" dirty="0">
                <a:effectLst>
                  <a:outerShdw blurRad="38100" dist="38100" dir="2700000" algn="tl">
                    <a:srgbClr val="000000">
                      <a:alpha val="43137"/>
                    </a:srgbClr>
                  </a:outerShdw>
                </a:effectLst>
              </a:rPr>
              <a:t> of the </a:t>
            </a:r>
            <a:r>
              <a:rPr lang="en-US" b="1" dirty="0">
                <a:effectLst>
                  <a:outerShdw blurRad="38100" dist="38100" dir="2700000" algn="tl">
                    <a:srgbClr val="000000">
                      <a:alpha val="43137"/>
                    </a:srgbClr>
                  </a:outerShdw>
                </a:effectLst>
                <a:hlinkClick r:id="rId5" tooltip="Word"/>
              </a:rPr>
              <a:t>word</a:t>
            </a:r>
            <a:r>
              <a:rPr lang="en-US" b="1" dirty="0">
                <a:effectLst>
                  <a:outerShdw blurRad="38100" dist="38100" dir="2700000" algn="tl">
                    <a:srgbClr val="000000">
                      <a:alpha val="43137"/>
                    </a:srgbClr>
                  </a:outerShdw>
                </a:effectLst>
              </a:rPr>
              <a:t>. In most variants, </a:t>
            </a:r>
            <a:r>
              <a:rPr lang="en-US" b="1" dirty="0">
                <a:effectLst>
                  <a:outerShdw blurRad="38100" dist="38100" dir="2700000" algn="tl">
                    <a:srgbClr val="000000">
                      <a:alpha val="43137"/>
                    </a:srgbClr>
                  </a:outerShdw>
                </a:effectLst>
                <a:hlinkClick r:id="rId6" tooltip="Proper noun"/>
              </a:rPr>
              <a:t>proper nouns</a:t>
            </a:r>
            <a:r>
              <a:rPr lang="en-US" b="1" dirty="0">
                <a:effectLst>
                  <a:outerShdw blurRad="38100" dist="38100" dir="2700000" algn="tl">
                    <a:srgbClr val="000000">
                      <a:alpha val="43137"/>
                    </a:srgbClr>
                  </a:outerShdw>
                </a:effectLst>
              </a:rPr>
              <a:t>, such as names, places, and brands, are not </a:t>
            </a:r>
            <a:r>
              <a:rPr lang="en-US" b="1" dirty="0" smtClean="0">
                <a:effectLst>
                  <a:outerShdw blurRad="38100" dist="38100" dir="2700000" algn="tl">
                    <a:srgbClr val="000000">
                      <a:alpha val="43137"/>
                    </a:srgbClr>
                  </a:outerShdw>
                </a:effectLst>
              </a:rPr>
              <a:t>allowed .Only formal words are allowed,</a:t>
            </a:r>
            <a:r>
              <a:rPr lang="en-US" b="1" dirty="0">
                <a:effectLst>
                  <a:outerShdw blurRad="38100" dist="38100" dir="2700000" algn="tl">
                    <a:srgbClr val="000000">
                      <a:alpha val="43137"/>
                    </a:srgbClr>
                  </a:outerShdw>
                </a:effectLst>
              </a:rPr>
              <a:t> If the guessing player suggests a letter which occurs in the word, the other player writes it in all its correct positions. If the suggested letter does not occur in the word, the other player draws one element of a hanged </a:t>
            </a:r>
            <a:r>
              <a:rPr lang="en-US" b="1" dirty="0">
                <a:effectLst>
                  <a:outerShdw blurRad="38100" dist="38100" dir="2700000" algn="tl">
                    <a:srgbClr val="000000">
                      <a:alpha val="43137"/>
                    </a:srgbClr>
                  </a:outerShdw>
                </a:effectLst>
                <a:hlinkClick r:id="rId7" tooltip="Stick figure"/>
              </a:rPr>
              <a:t>stick figure</a:t>
            </a:r>
            <a:r>
              <a:rPr lang="en-US" b="1" dirty="0">
                <a:effectLst>
                  <a:outerShdw blurRad="38100" dist="38100" dir="2700000" algn="tl">
                    <a:srgbClr val="000000">
                      <a:alpha val="43137"/>
                    </a:srgbClr>
                  </a:outerShdw>
                </a:effectLst>
              </a:rPr>
              <a:t> as a </a:t>
            </a:r>
            <a:r>
              <a:rPr lang="en-US" b="1" dirty="0">
                <a:effectLst>
                  <a:outerShdw blurRad="38100" dist="38100" dir="2700000" algn="tl">
                    <a:srgbClr val="000000">
                      <a:alpha val="43137"/>
                    </a:srgbClr>
                  </a:outerShdw>
                </a:effectLst>
                <a:hlinkClick r:id="rId8" tooltip="Tally marks"/>
              </a:rPr>
              <a:t>tally mark</a:t>
            </a:r>
            <a:r>
              <a:rPr lang="en-US" b="1" dirty="0">
                <a:effectLst>
                  <a:outerShdw blurRad="38100" dist="38100" dir="2700000" algn="tl">
                    <a:srgbClr val="000000">
                      <a:alpha val="43137"/>
                    </a:srgbClr>
                  </a:outerShdw>
                </a:effectLst>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rgbClr val="3399FF">
                <a:alpha val="58000"/>
              </a:srgbClr>
            </a:gs>
            <a:gs pos="16000">
              <a:srgbClr val="00CCCC"/>
            </a:gs>
            <a:gs pos="47000">
              <a:srgbClr val="9999FF"/>
            </a:gs>
            <a:gs pos="60001">
              <a:srgbClr val="2E6792"/>
            </a:gs>
            <a:gs pos="71001">
              <a:srgbClr val="3333CC"/>
            </a:gs>
            <a:gs pos="81000">
              <a:srgbClr val="1170FF"/>
            </a:gs>
            <a:gs pos="100000">
              <a:srgbClr val="006699"/>
            </a:gs>
          </a:gsLst>
          <a:lin ang="5400000" scaled="0"/>
          <a:tileRect/>
        </a:gradFill>
        <a:effectLst/>
      </p:bgPr>
    </p:bg>
    <p:spTree>
      <p:nvGrpSpPr>
        <p:cNvPr id="1" name=""/>
        <p:cNvGrpSpPr/>
        <p:nvPr/>
      </p:nvGrpSpPr>
      <p:grpSpPr>
        <a:xfrm>
          <a:off x="0" y="0"/>
          <a:ext cx="0" cy="0"/>
          <a:chOff x="0" y="0"/>
          <a:chExt cx="0" cy="0"/>
        </a:xfrm>
      </p:grpSpPr>
      <p:pic>
        <p:nvPicPr>
          <p:cNvPr id="1040" name="Picture 16" descr="C:\Users\pc\OneDrive - PESUNIVERSITY\PES files\HANGMAN-GAME-master\HANGMAN-GAME-master\h2.png"/>
          <p:cNvPicPr>
            <a:picLocks noChangeAspect="1" noChangeArrowheads="1"/>
          </p:cNvPicPr>
          <p:nvPr/>
        </p:nvPicPr>
        <p:blipFill>
          <a:blip r:embed="rId2" cstate="print"/>
          <a:stretch>
            <a:fillRect/>
          </a:stretch>
        </p:blipFill>
        <p:spPr bwMode="auto">
          <a:xfrm>
            <a:off x="2362200" y="1600200"/>
            <a:ext cx="2819400" cy="3810000"/>
          </a:xfrm>
          <a:prstGeom prst="rect">
            <a:avLst/>
          </a:prstGeom>
          <a:noFill/>
        </p:spPr>
      </p:pic>
      <p:pic>
        <p:nvPicPr>
          <p:cNvPr id="25" name="Picture 2" descr="C:\Users\pc\OneDrive - PESUNIVERSITY\PES files\HANGMAN-GAME-master\HANGMAN-GAME-master\h1.png"/>
          <p:cNvPicPr>
            <a:picLocks noChangeAspect="1" noChangeArrowheads="1"/>
          </p:cNvPicPr>
          <p:nvPr/>
        </p:nvPicPr>
        <p:blipFill>
          <a:blip r:embed="rId3" cstate="print"/>
          <a:stretch>
            <a:fillRect/>
          </a:stretch>
        </p:blipFill>
        <p:spPr bwMode="auto">
          <a:xfrm>
            <a:off x="0" y="1600200"/>
            <a:ext cx="3276600" cy="3810000"/>
          </a:xfrm>
          <a:prstGeom prst="rect">
            <a:avLst/>
          </a:prstGeom>
          <a:noFill/>
        </p:spPr>
      </p:pic>
      <p:pic>
        <p:nvPicPr>
          <p:cNvPr id="1046" name="Picture 22" descr="C:\Users\pc\OneDrive - PESUNIVERSITY\PES files\HANGMAN-GAME-master\HANGMAN-GAME-master\h3.png"/>
          <p:cNvPicPr>
            <a:picLocks noChangeAspect="1" noChangeArrowheads="1"/>
          </p:cNvPicPr>
          <p:nvPr/>
        </p:nvPicPr>
        <p:blipFill>
          <a:blip r:embed="rId4" cstate="print"/>
          <a:stretch>
            <a:fillRect/>
          </a:stretch>
        </p:blipFill>
        <p:spPr bwMode="auto">
          <a:xfrm>
            <a:off x="4191000" y="1600200"/>
            <a:ext cx="2971800" cy="3810000"/>
          </a:xfrm>
          <a:prstGeom prst="rect">
            <a:avLst/>
          </a:prstGeom>
          <a:noFill/>
        </p:spPr>
      </p:pic>
      <p:pic>
        <p:nvPicPr>
          <p:cNvPr id="1047" name="Picture 23" descr="C:\Users\pc\OneDrive - PESUNIVERSITY\PES files\HANGMAN-GAME-master\HANGMAN-GAME-master\h4.png"/>
          <p:cNvPicPr>
            <a:picLocks noChangeAspect="1" noChangeArrowheads="1"/>
          </p:cNvPicPr>
          <p:nvPr/>
        </p:nvPicPr>
        <p:blipFill>
          <a:blip r:embed="rId5" cstate="print"/>
          <a:stretch>
            <a:fillRect/>
          </a:stretch>
        </p:blipFill>
        <p:spPr bwMode="auto">
          <a:xfrm>
            <a:off x="6400800" y="1600200"/>
            <a:ext cx="2743200" cy="3810000"/>
          </a:xfrm>
          <a:prstGeom prst="rect">
            <a:avLst/>
          </a:prstGeom>
          <a:noFill/>
        </p:spPr>
      </p:pic>
      <p:sp>
        <p:nvSpPr>
          <p:cNvPr id="7" name="Rectangle 6"/>
          <p:cNvSpPr/>
          <p:nvPr/>
        </p:nvSpPr>
        <p:spPr>
          <a:xfrm>
            <a:off x="152400" y="5486400"/>
            <a:ext cx="853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Stage 1                           Stage 2                            Stage 3                           Stage 4 </a:t>
            </a:r>
            <a:endParaRPr lang="en-US" dirty="0"/>
          </a:p>
        </p:txBody>
      </p:sp>
      <p:sp>
        <p:nvSpPr>
          <p:cNvPr id="2" name="Title 1"/>
          <p:cNvSpPr>
            <a:spLocks noGrp="1"/>
          </p:cNvSpPr>
          <p:nvPr>
            <p:ph type="title"/>
          </p:nvPr>
        </p:nvSpPr>
        <p:spPr>
          <a:xfrm>
            <a:off x="457200" y="228600"/>
            <a:ext cx="8229600" cy="118903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dirty="0" smtClean="0">
                <a:effectLst>
                  <a:outerShdw blurRad="38100" dist="38100" dir="2700000" algn="tl">
                    <a:srgbClr val="000000">
                      <a:alpha val="43137"/>
                    </a:srgbClr>
                  </a:outerShdw>
                </a:effectLst>
              </a:rPr>
              <a:t>Stages of the game :-</a:t>
            </a: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9" descr="C:\Users\pc\OneDrive - PESUNIVERSITY\PES files\HANGMAN-GAME-master\HANGMAN-GAME-master\h5.png"/>
          <p:cNvPicPr>
            <a:picLocks noGrp="1" noChangeAspect="1" noChangeArrowheads="1"/>
          </p:cNvPicPr>
          <p:nvPr>
            <p:ph idx="1"/>
          </p:nvPr>
        </p:nvPicPr>
        <p:blipFill>
          <a:blip r:embed="rId2" cstate="print"/>
          <a:stretch>
            <a:fillRect/>
          </a:stretch>
        </p:blipFill>
        <p:spPr bwMode="auto">
          <a:xfrm>
            <a:off x="1" y="304800"/>
            <a:ext cx="3886200" cy="3505200"/>
          </a:xfrm>
          <a:prstGeom prst="rect">
            <a:avLst/>
          </a:prstGeom>
          <a:noFill/>
        </p:spPr>
      </p:pic>
      <p:pic>
        <p:nvPicPr>
          <p:cNvPr id="6" name="Picture 21" descr="C:\Users\pc\OneDrive - PESUNIVERSITY\PES files\HANGMAN-GAME-master\HANGMAN-GAME-master\h7.png"/>
          <p:cNvPicPr>
            <a:picLocks noChangeAspect="1" noChangeArrowheads="1"/>
          </p:cNvPicPr>
          <p:nvPr/>
        </p:nvPicPr>
        <p:blipFill>
          <a:blip r:embed="rId3" cstate="print"/>
          <a:stretch>
            <a:fillRect/>
          </a:stretch>
        </p:blipFill>
        <p:spPr bwMode="auto">
          <a:xfrm>
            <a:off x="5867400" y="304800"/>
            <a:ext cx="3276601" cy="3505200"/>
          </a:xfrm>
          <a:prstGeom prst="rect">
            <a:avLst/>
          </a:prstGeom>
          <a:noFill/>
        </p:spPr>
      </p:pic>
      <p:pic>
        <p:nvPicPr>
          <p:cNvPr id="7" name="Picture 8" descr="C:\Users\pc\OneDrive - PESUNIVERSITY\PES files\HANGMAN-GAME-master\HANGMAN-GAME-master\h6.png"/>
          <p:cNvPicPr>
            <a:picLocks noChangeAspect="1" noChangeArrowheads="1"/>
          </p:cNvPicPr>
          <p:nvPr/>
        </p:nvPicPr>
        <p:blipFill>
          <a:blip r:embed="rId4" cstate="print"/>
          <a:stretch>
            <a:fillRect/>
          </a:stretch>
        </p:blipFill>
        <p:spPr bwMode="auto">
          <a:xfrm>
            <a:off x="3048000" y="304800"/>
            <a:ext cx="3657600" cy="3505200"/>
          </a:xfrm>
          <a:prstGeom prst="rect">
            <a:avLst/>
          </a:prstGeom>
          <a:noFill/>
        </p:spPr>
      </p:pic>
      <p:sp>
        <p:nvSpPr>
          <p:cNvPr id="5" name="Rectangle 4"/>
          <p:cNvSpPr/>
          <p:nvPr/>
        </p:nvSpPr>
        <p:spPr>
          <a:xfrm>
            <a:off x="152400" y="3962400"/>
            <a:ext cx="861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Stage 5                                      Stage 6                                                      Stage 7         </a:t>
            </a:r>
          </a:p>
        </p:txBody>
      </p:sp>
      <p:sp>
        <p:nvSpPr>
          <p:cNvPr id="8" name="Rectangle 7"/>
          <p:cNvSpPr/>
          <p:nvPr/>
        </p:nvSpPr>
        <p:spPr>
          <a:xfrm>
            <a:off x="304800" y="4572000"/>
            <a:ext cx="85344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After Stage 7 you lose . The word is displayed along with an option to play again</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E7B869-CAEC-46E9-95E7-9825AD515818}"/>
              </a:ext>
            </a:extLst>
          </p:cNvPr>
          <p:cNvSpPr>
            <a:spLocks noGrp="1"/>
          </p:cNvSpPr>
          <p:nvPr>
            <p:ph type="title"/>
          </p:nvPr>
        </p:nvSpPr>
        <p:spPr/>
        <p:txBody>
          <a:bodyPr/>
          <a:lstStyle/>
          <a:p>
            <a:pPr algn="ctr"/>
            <a:r>
              <a:rPr lang="en-IN" dirty="0">
                <a:latin typeface="Arial Rounded MT Bold" panose="020F0704030504030204" pitchFamily="34" charset="0"/>
              </a:rPr>
              <a:t>CONCEPTS USED</a:t>
            </a:r>
          </a:p>
        </p:txBody>
      </p:sp>
      <p:sp>
        <p:nvSpPr>
          <p:cNvPr id="3" name="Content Placeholder 2">
            <a:extLst>
              <a:ext uri="{FF2B5EF4-FFF2-40B4-BE49-F238E27FC236}">
                <a16:creationId xmlns="" xmlns:a16="http://schemas.microsoft.com/office/drawing/2014/main" id="{7CE34627-A3E4-4D21-B15C-9B4BF091D3A2}"/>
              </a:ext>
            </a:extLst>
          </p:cNvPr>
          <p:cNvSpPr>
            <a:spLocks noGrp="1"/>
          </p:cNvSpPr>
          <p:nvPr>
            <p:ph idx="1"/>
          </p:nvPr>
        </p:nvSpPr>
        <p:spPr/>
        <p:txBody>
          <a:bodyPr>
            <a:normAutofit fontScale="92500" lnSpcReduction="20000"/>
          </a:bodyPr>
          <a:lstStyle/>
          <a:p>
            <a:r>
              <a:rPr lang="en-IN" dirty="0"/>
              <a:t>LOOPS</a:t>
            </a:r>
          </a:p>
          <a:p>
            <a:r>
              <a:rPr lang="en-IN" dirty="0" smtClean="0"/>
              <a:t>FILE SYSTEMS</a:t>
            </a:r>
            <a:endParaRPr lang="en-IN" dirty="0"/>
          </a:p>
          <a:p>
            <a:r>
              <a:rPr lang="en-IN" dirty="0"/>
              <a:t>TKINTER</a:t>
            </a:r>
          </a:p>
          <a:p>
            <a:r>
              <a:rPr lang="en-IN" dirty="0"/>
              <a:t>RANDOM MODULE</a:t>
            </a:r>
          </a:p>
          <a:p>
            <a:r>
              <a:rPr lang="en-IN" dirty="0"/>
              <a:t>exec() </a:t>
            </a:r>
            <a:r>
              <a:rPr lang="en-IN" dirty="0" smtClean="0"/>
              <a:t>function</a:t>
            </a:r>
          </a:p>
          <a:p>
            <a:r>
              <a:rPr lang="en-IN" b="1" dirty="0" smtClean="0"/>
              <a:t> </a:t>
            </a:r>
            <a:r>
              <a:rPr lang="en-IN" dirty="0" smtClean="0"/>
              <a:t>matplotlib</a:t>
            </a:r>
          </a:p>
          <a:p>
            <a:r>
              <a:rPr lang="en-IN" dirty="0" smtClean="0"/>
              <a:t> Excel Sheet to store scores</a:t>
            </a:r>
          </a:p>
          <a:p>
            <a:r>
              <a:rPr lang="en-IN" dirty="0" smtClean="0"/>
              <a:t> Numpy</a:t>
            </a:r>
          </a:p>
          <a:p>
            <a:r>
              <a:rPr lang="en-IN" dirty="0" smtClean="0"/>
              <a:t>Pandas</a:t>
            </a:r>
          </a:p>
          <a:p>
            <a:pPr>
              <a:buNone/>
            </a:pPr>
            <a:endParaRPr lang="en-IN" b="1" dirty="0" smtClean="0"/>
          </a:p>
          <a:p>
            <a:pPr>
              <a:buNone/>
            </a:pPr>
            <a:endParaRPr lang="en-IN" dirty="0"/>
          </a:p>
        </p:txBody>
      </p:sp>
    </p:spTree>
    <p:extLst>
      <p:ext uri="{BB962C8B-B14F-4D97-AF65-F5344CB8AC3E}">
        <p14:creationId xmlns="" xmlns:p14="http://schemas.microsoft.com/office/powerpoint/2010/main" val="2825860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Screen :-</a:t>
            </a:r>
            <a:endParaRPr lang="en-US"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457200" y="1622031"/>
            <a:ext cx="8229600" cy="44823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miscellaneous details:-</a:t>
            </a:r>
            <a:endParaRPr lang="en-US"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496333" y="1676400"/>
            <a:ext cx="8315241"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Screen :-</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609600" y="1160264"/>
            <a:ext cx="8229600" cy="53167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MatplotLib  : -</a:t>
            </a:r>
            <a:endParaRPr lang="en-US" dirty="0"/>
          </a:p>
        </p:txBody>
      </p:sp>
      <p:sp>
        <p:nvSpPr>
          <p:cNvPr id="4" name="Content Placeholder 3"/>
          <p:cNvSpPr>
            <a:spLocks noGrp="1"/>
          </p:cNvSpPr>
          <p:nvPr>
            <p:ph idx="1"/>
          </p:nvPr>
        </p:nvSpPr>
        <p:spPr/>
        <p:txBody>
          <a:bodyPr/>
          <a:lstStyle/>
          <a:p>
            <a:endParaRPr lang="en-US" dirty="0"/>
          </a:p>
        </p:txBody>
      </p:sp>
      <p:pic>
        <p:nvPicPr>
          <p:cNvPr id="1026" name="Picture 2" descr="C:\Users\pc\Downloads\31ea71a3-eb58-4965-a511-b248ad4a21e2.jpg"/>
          <p:cNvPicPr>
            <a:picLocks noChangeAspect="1" noChangeArrowheads="1"/>
          </p:cNvPicPr>
          <p:nvPr/>
        </p:nvPicPr>
        <p:blipFill>
          <a:blip r:embed="rId2" cstate="print"/>
          <a:srcRect/>
          <a:stretch>
            <a:fillRect/>
          </a:stretch>
        </p:blipFill>
        <p:spPr bwMode="auto">
          <a:xfrm>
            <a:off x="0" y="1600200"/>
            <a:ext cx="9144000" cy="46482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109</Words>
  <Application>Microsoft Office PowerPoint</Application>
  <PresentationFormat>On-screen Show (4:3)</PresentationFormat>
  <Paragraphs>29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How the game works:</vt:lpstr>
      <vt:lpstr>Stages of the game :-</vt:lpstr>
      <vt:lpstr>Slide 4</vt:lpstr>
      <vt:lpstr>CONCEPTS USED</vt:lpstr>
      <vt:lpstr>Start Screen :-</vt:lpstr>
      <vt:lpstr>Enter miscellaneous details:-</vt:lpstr>
      <vt:lpstr>Game Screen :-</vt:lpstr>
      <vt:lpstr>MatplotLib  : -</vt:lpstr>
      <vt:lpstr>Excel Sheet Storage :-</vt:lpstr>
      <vt:lpstr>Code </vt:lpstr>
      <vt:lpstr>.</vt:lpstr>
      <vt:lpstr>Slide 13</vt:lpstr>
      <vt:lpstr>Slide 14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 of the game:</dc:title>
  <dc:creator>pc</dc:creator>
  <cp:lastModifiedBy>pc</cp:lastModifiedBy>
  <cp:revision>24</cp:revision>
  <dcterms:created xsi:type="dcterms:W3CDTF">2022-01-11T07:27:06Z</dcterms:created>
  <dcterms:modified xsi:type="dcterms:W3CDTF">2022-02-04T05:51:28Z</dcterms:modified>
</cp:coreProperties>
</file>