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-11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Multiplication Table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Python Program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✔ Generates multiplication table for a single number.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✔ Generates tables for a range of numbers.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✔ Interactive menu-driven program.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✔ Easy to use and beginner friendly.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in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🔹 print_table(num): Prints table of a single number.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🔹 print_tables_in_range(a, b): Prints tables for numbers in a range.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🔹 main(): Provides user interface to interact with the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Options in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👉 Enter 'n' to generate table for a single number.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👉 Enter 'r' to generate tables for a range of numbers.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👉 Enter 'q' to quit the program.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👉 Ensures error-free user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def print_table(num):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for i in range(1, 11):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print(f"{num} x {i} = {num*i}")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def print_tables_in_range(a, b):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for num in range(a, b + 1):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print(f"Table for {num}:")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print_table(num)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def main():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while True: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choice = input("Enter choice (r/n/q): ").lower()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if choice == 'n':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    num = int(input("Enter number: "))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    print_table(num)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elif choice == 'r':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    a = int(input("Enter start: "))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    b = int(input("Enter end: "))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    print_tables_in_range(a, b)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elif choice == 'q': break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        else: print("Invalid choice!")</a:t>
            </a:r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endParaRPr/>
          </a:p>
          <a:p>
            <a:pPr>
              <a:defRPr sz="2000">
                <a:solidFill>
                  <a:srgbClr val="323232"/>
                </a:solidFill>
                <a:latin typeface="Calibri"/>
              </a:defRPr>
            </a:pPr>
            <a:r>
              <a:t>if __name__ == "__main__": main()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267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Multiplication Table Generator</vt:lpstr>
      <vt:lpstr>Program Overview</vt:lpstr>
      <vt:lpstr>Functions in the Program</vt:lpstr>
      <vt:lpstr>User Options in Main Function</vt:lpstr>
      <vt:lpstr>Complete Python Code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Table Generator</dc:title>
  <dc:creator>RAHUL SHARMA</dc:creator>
  <dc:description>generated using python-pptx</dc:description>
  <cp:lastModifiedBy>mk</cp:lastModifiedBy>
  <cp:revision>4</cp:revision>
  <dcterms:created xsi:type="dcterms:W3CDTF">2013-01-27T09:14:16Z</dcterms:created>
  <dcterms:modified xsi:type="dcterms:W3CDTF">2025-09-24T08:14:57Z</dcterms:modified>
</cp:coreProperties>
</file>