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08FFA-D80C-47DC-99B0-4F01274BD30E}" v="36" dt="2020-11-24T13:25:44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tasija Zujeva" userId="2904062be9bf2e1a" providerId="LiveId" clId="{7CE08FFA-D80C-47DC-99B0-4F01274BD30E}"/>
    <pc:docChg chg="undo redo custSel mod addSld delSld modSld sldOrd addMainMaster delMainMaster modMainMaster">
      <pc:chgData name="Anastasija Zujeva" userId="2904062be9bf2e1a" providerId="LiveId" clId="{7CE08FFA-D80C-47DC-99B0-4F01274BD30E}" dt="2020-11-24T13:25:44.875" v="1508"/>
      <pc:docMkLst>
        <pc:docMk/>
      </pc:docMkLst>
      <pc:sldChg chg="addSp delSp modSp new del mod setBg modClrScheme delDesignElem chgLayout">
        <pc:chgData name="Anastasija Zujeva" userId="2904062be9bf2e1a" providerId="LiveId" clId="{7CE08FFA-D80C-47DC-99B0-4F01274BD30E}" dt="2020-11-24T11:40:37.473" v="32" actId="680"/>
        <pc:sldMkLst>
          <pc:docMk/>
          <pc:sldMk cId="416930250" sldId="256"/>
        </pc:sldMkLst>
        <pc:spChg chg="mod">
          <ac:chgData name="Anastasija Zujeva" userId="2904062be9bf2e1a" providerId="LiveId" clId="{7CE08FFA-D80C-47DC-99B0-4F01274BD30E}" dt="2020-11-24T11:40:35.710" v="31" actId="20577"/>
          <ac:spMkLst>
            <pc:docMk/>
            <pc:sldMk cId="416930250" sldId="256"/>
            <ac:spMk id="2" creationId="{1EEA16AA-8E84-40BB-9FD0-5184D86178A0}"/>
          </ac:spMkLst>
        </pc:spChg>
        <pc:spChg chg="mod">
          <ac:chgData name="Anastasija Zujeva" userId="2904062be9bf2e1a" providerId="LiveId" clId="{7CE08FFA-D80C-47DC-99B0-4F01274BD30E}" dt="2020-11-24T11:40:35.387" v="29" actId="26606"/>
          <ac:spMkLst>
            <pc:docMk/>
            <pc:sldMk cId="416930250" sldId="256"/>
            <ac:spMk id="3" creationId="{74314892-1855-42A3-A0A1-8C2A25A53CC2}"/>
          </ac:spMkLst>
        </pc:spChg>
        <pc:spChg chg="add del">
          <ac:chgData name="Anastasija Zujeva" userId="2904062be9bf2e1a" providerId="LiveId" clId="{7CE08FFA-D80C-47DC-99B0-4F01274BD30E}" dt="2020-11-24T11:40:35.387" v="29" actId="26606"/>
          <ac:spMkLst>
            <pc:docMk/>
            <pc:sldMk cId="416930250" sldId="256"/>
            <ac:spMk id="9" creationId="{F3CEB4D1-AA3F-4A8F-8207-6E71EC12C51C}"/>
          </ac:spMkLst>
        </pc:spChg>
        <pc:spChg chg="add del">
          <ac:chgData name="Anastasija Zujeva" userId="2904062be9bf2e1a" providerId="LiveId" clId="{7CE08FFA-D80C-47DC-99B0-4F01274BD30E}" dt="2020-11-24T11:40:35.387" v="29" actId="26606"/>
          <ac:spMkLst>
            <pc:docMk/>
            <pc:sldMk cId="416930250" sldId="256"/>
            <ac:spMk id="11" creationId="{EED8D03E-F375-4E67-B932-FF9B007BB420}"/>
          </ac:spMkLst>
        </pc:spChg>
        <pc:spChg chg="add del">
          <ac:chgData name="Anastasija Zujeva" userId="2904062be9bf2e1a" providerId="LiveId" clId="{7CE08FFA-D80C-47DC-99B0-4F01274BD30E}" dt="2020-11-24T11:39:39.144" v="28" actId="26606"/>
          <ac:spMkLst>
            <pc:docMk/>
            <pc:sldMk cId="416930250" sldId="256"/>
            <ac:spMk id="16" creationId="{3A6C273A-38F2-4D34-98BF-47B248862B76}"/>
          </ac:spMkLst>
        </pc:spChg>
        <pc:spChg chg="add del">
          <ac:chgData name="Anastasija Zujeva" userId="2904062be9bf2e1a" providerId="LiveId" clId="{7CE08FFA-D80C-47DC-99B0-4F01274BD30E}" dt="2020-11-24T11:39:39.144" v="28" actId="26606"/>
          <ac:spMkLst>
            <pc:docMk/>
            <pc:sldMk cId="416930250" sldId="256"/>
            <ac:spMk id="18" creationId="{2E2CF659-EE5D-432C-B47F-10AC4A48A347}"/>
          </ac:spMkLst>
        </pc:spChg>
        <pc:spChg chg="add del">
          <ac:chgData name="Anastasija Zujeva" userId="2904062be9bf2e1a" providerId="LiveId" clId="{7CE08FFA-D80C-47DC-99B0-4F01274BD30E}" dt="2020-11-24T11:39:39.144" v="28" actId="26606"/>
          <ac:spMkLst>
            <pc:docMk/>
            <pc:sldMk cId="416930250" sldId="256"/>
            <ac:spMk id="20" creationId="{683AA549-1F0C-46E0-AAD8-DC3DC6CA6181}"/>
          </ac:spMkLst>
        </pc:spChg>
        <pc:spChg chg="add del">
          <ac:chgData name="Anastasija Zujeva" userId="2904062be9bf2e1a" providerId="LiveId" clId="{7CE08FFA-D80C-47DC-99B0-4F01274BD30E}" dt="2020-11-24T11:39:39.144" v="28" actId="26606"/>
          <ac:spMkLst>
            <pc:docMk/>
            <pc:sldMk cId="416930250" sldId="256"/>
            <ac:spMk id="33" creationId="{03E51277-1095-412F-913B-8FA8021AA626}"/>
          </ac:spMkLst>
        </pc:spChg>
        <pc:grpChg chg="add del">
          <ac:chgData name="Anastasija Zujeva" userId="2904062be9bf2e1a" providerId="LiveId" clId="{7CE08FFA-D80C-47DC-99B0-4F01274BD30E}" dt="2020-11-24T11:39:39.144" v="28" actId="26606"/>
          <ac:grpSpMkLst>
            <pc:docMk/>
            <pc:sldMk cId="416930250" sldId="256"/>
            <ac:grpSpMk id="22" creationId="{7B2F7E43-35EC-4103-9D95-2ACDB00387CC}"/>
          </ac:grpSpMkLst>
        </pc:grpChg>
        <pc:grpChg chg="add del">
          <ac:chgData name="Anastasija Zujeva" userId="2904062be9bf2e1a" providerId="LiveId" clId="{7CE08FFA-D80C-47DC-99B0-4F01274BD30E}" dt="2020-11-24T11:39:39.144" v="28" actId="26606"/>
          <ac:grpSpMkLst>
            <pc:docMk/>
            <pc:sldMk cId="416930250" sldId="256"/>
            <ac:grpSpMk id="35" creationId="{96F2112D-BBBE-46A6-B66D-A3F02ED3284E}"/>
          </ac:grpSpMkLst>
        </pc:grpChg>
        <pc:grpChg chg="add del">
          <ac:chgData name="Anastasija Zujeva" userId="2904062be9bf2e1a" providerId="LiveId" clId="{7CE08FFA-D80C-47DC-99B0-4F01274BD30E}" dt="2020-11-24T11:39:39.144" v="28" actId="26606"/>
          <ac:grpSpMkLst>
            <pc:docMk/>
            <pc:sldMk cId="416930250" sldId="256"/>
            <ac:grpSpMk id="55" creationId="{DDB99EF5-8801-40E2-83D3-196FADCBBA7F}"/>
          </ac:grpSpMkLst>
        </pc:grpChg>
        <pc:picChg chg="add del mod">
          <ac:chgData name="Anastasija Zujeva" userId="2904062be9bf2e1a" providerId="LiveId" clId="{7CE08FFA-D80C-47DC-99B0-4F01274BD30E}" dt="2020-11-24T11:40:35.387" v="29" actId="26606"/>
          <ac:picMkLst>
            <pc:docMk/>
            <pc:sldMk cId="416930250" sldId="256"/>
            <ac:picMk id="4" creationId="{EC0B7A81-8AC9-4369-B0ED-7F0F3698B0E6}"/>
          </ac:picMkLst>
        </pc:picChg>
      </pc:sldChg>
      <pc:sldChg chg="addSp delSp modSp new mod modTransition modClrScheme chgLayout">
        <pc:chgData name="Anastasija Zujeva" userId="2904062be9bf2e1a" providerId="LiveId" clId="{7CE08FFA-D80C-47DC-99B0-4F01274BD30E}" dt="2020-11-24T13:25:44.875" v="1508"/>
        <pc:sldMkLst>
          <pc:docMk/>
          <pc:sldMk cId="427026927" sldId="256"/>
        </pc:sldMkLst>
        <pc:spChg chg="del mod ord">
          <ac:chgData name="Anastasija Zujeva" userId="2904062be9bf2e1a" providerId="LiveId" clId="{7CE08FFA-D80C-47DC-99B0-4F01274BD30E}" dt="2020-11-24T11:47:07.259" v="121" actId="700"/>
          <ac:spMkLst>
            <pc:docMk/>
            <pc:sldMk cId="427026927" sldId="256"/>
            <ac:spMk id="2" creationId="{EF7C9A1A-3152-4655-8028-BAB96D60005F}"/>
          </ac:spMkLst>
        </pc:spChg>
        <pc:spChg chg="del mod ord">
          <ac:chgData name="Anastasija Zujeva" userId="2904062be9bf2e1a" providerId="LiveId" clId="{7CE08FFA-D80C-47DC-99B0-4F01274BD30E}" dt="2020-11-24T11:47:07.259" v="121" actId="700"/>
          <ac:spMkLst>
            <pc:docMk/>
            <pc:sldMk cId="427026927" sldId="256"/>
            <ac:spMk id="3" creationId="{2DE912CB-3FCB-41B1-93E6-9EE8D1B04BA8}"/>
          </ac:spMkLst>
        </pc:spChg>
        <pc:spChg chg="add mod ord">
          <ac:chgData name="Anastasija Zujeva" userId="2904062be9bf2e1a" providerId="LiveId" clId="{7CE08FFA-D80C-47DC-99B0-4F01274BD30E}" dt="2020-11-24T11:50:27.007" v="158" actId="1076"/>
          <ac:spMkLst>
            <pc:docMk/>
            <pc:sldMk cId="427026927" sldId="256"/>
            <ac:spMk id="4" creationId="{04F3CB97-9C6E-4A2B-8257-A0F58FF122F5}"/>
          </ac:spMkLst>
        </pc:spChg>
        <pc:spChg chg="add del mod ord">
          <ac:chgData name="Anastasija Zujeva" userId="2904062be9bf2e1a" providerId="LiveId" clId="{7CE08FFA-D80C-47DC-99B0-4F01274BD30E}" dt="2020-11-24T11:47:14.092" v="122" actId="931"/>
          <ac:spMkLst>
            <pc:docMk/>
            <pc:sldMk cId="427026927" sldId="256"/>
            <ac:spMk id="5" creationId="{54B9580F-78BC-43EA-B29E-1B89377167D1}"/>
          </ac:spMkLst>
        </pc:spChg>
        <pc:spChg chg="add del mod">
          <ac:chgData name="Anastasija Zujeva" userId="2904062be9bf2e1a" providerId="LiveId" clId="{7CE08FFA-D80C-47DC-99B0-4F01274BD30E}" dt="2020-11-24T11:48:23.118" v="129" actId="931"/>
          <ac:spMkLst>
            <pc:docMk/>
            <pc:sldMk cId="427026927" sldId="256"/>
            <ac:spMk id="9" creationId="{6FA2CFD5-8133-4619-807E-64D53F4D87FC}"/>
          </ac:spMkLst>
        </pc:spChg>
        <pc:picChg chg="add del mod">
          <ac:chgData name="Anastasija Zujeva" userId="2904062be9bf2e1a" providerId="LiveId" clId="{7CE08FFA-D80C-47DC-99B0-4F01274BD30E}" dt="2020-11-24T11:48:18.220" v="128" actId="478"/>
          <ac:picMkLst>
            <pc:docMk/>
            <pc:sldMk cId="427026927" sldId="256"/>
            <ac:picMk id="7" creationId="{CDC8B7FC-B9C0-459B-8048-522F5C89B149}"/>
          </ac:picMkLst>
        </pc:picChg>
        <pc:picChg chg="add mod">
          <ac:chgData name="Anastasija Zujeva" userId="2904062be9bf2e1a" providerId="LiveId" clId="{7CE08FFA-D80C-47DC-99B0-4F01274BD30E}" dt="2020-11-24T11:48:31.988" v="134" actId="1076"/>
          <ac:picMkLst>
            <pc:docMk/>
            <pc:sldMk cId="427026927" sldId="256"/>
            <ac:picMk id="11" creationId="{33A3641E-8C34-47E9-A0DD-CE336F4511C8}"/>
          </ac:picMkLst>
        </pc:picChg>
      </pc:sldChg>
      <pc:sldChg chg="addSp delSp modSp new del mod setBg modClrScheme delDesignElem chgLayout">
        <pc:chgData name="Anastasija Zujeva" userId="2904062be9bf2e1a" providerId="LiveId" clId="{7CE08FFA-D80C-47DC-99B0-4F01274BD30E}" dt="2020-11-24T11:46:58.900" v="119" actId="680"/>
        <pc:sldMkLst>
          <pc:docMk/>
          <pc:sldMk cId="3763999862" sldId="256"/>
        </pc:sldMkLst>
        <pc:spChg chg="add del mod">
          <ac:chgData name="Anastasija Zujeva" userId="2904062be9bf2e1a" providerId="LiveId" clId="{7CE08FFA-D80C-47DC-99B0-4F01274BD30E}" dt="2020-11-24T11:46:58.666" v="116" actId="26606"/>
          <ac:spMkLst>
            <pc:docMk/>
            <pc:sldMk cId="3763999862" sldId="256"/>
            <ac:spMk id="2" creationId="{396EDEE9-61CB-44CA-89DA-2E35FD8FD3C3}"/>
          </ac:spMkLst>
        </pc:spChg>
        <pc:spChg chg="mod">
          <ac:chgData name="Anastasija Zujeva" userId="2904062be9bf2e1a" providerId="LiveId" clId="{7CE08FFA-D80C-47DC-99B0-4F01274BD30E}" dt="2020-11-24T11:46:58.666" v="116" actId="26606"/>
          <ac:spMkLst>
            <pc:docMk/>
            <pc:sldMk cId="3763999862" sldId="256"/>
            <ac:spMk id="3" creationId="{86A6DE1F-6A20-4A72-BAE4-473A9E55A5AD}"/>
          </ac:spMkLst>
        </pc:spChg>
        <pc:spChg chg="add del">
          <ac:chgData name="Anastasija Zujeva" userId="2904062be9bf2e1a" providerId="LiveId" clId="{7CE08FFA-D80C-47DC-99B0-4F01274BD30E}" dt="2020-11-24T11:46:58.666" v="116" actId="26606"/>
          <ac:spMkLst>
            <pc:docMk/>
            <pc:sldMk cId="3763999862" sldId="256"/>
            <ac:spMk id="7" creationId="{C53527CE-0857-4148-A439-03E1284D2FB0}"/>
          </ac:spMkLst>
        </pc:spChg>
        <pc:spChg chg="add del">
          <ac:chgData name="Anastasija Zujeva" userId="2904062be9bf2e1a" providerId="LiveId" clId="{7CE08FFA-D80C-47DC-99B0-4F01274BD30E}" dt="2020-11-24T11:42:57.723" v="48" actId="26606"/>
          <ac:spMkLst>
            <pc:docMk/>
            <pc:sldMk cId="3763999862" sldId="256"/>
            <ac:spMk id="10" creationId="{87CC2527-562A-4F69-B487-4371E5B243E7}"/>
          </ac:spMkLst>
        </pc:spChg>
        <pc:picChg chg="add del mod ord">
          <ac:chgData name="Anastasija Zujeva" userId="2904062be9bf2e1a" providerId="LiveId" clId="{7CE08FFA-D80C-47DC-99B0-4F01274BD30E}" dt="2020-11-24T11:46:58.782" v="118" actId="931"/>
          <ac:picMkLst>
            <pc:docMk/>
            <pc:sldMk cId="3763999862" sldId="256"/>
            <ac:picMk id="5" creationId="{2F4A203D-CFFD-40D6-8602-32B4AE74EE41}"/>
          </ac:picMkLst>
        </pc:picChg>
        <pc:cxnChg chg="add del">
          <ac:chgData name="Anastasija Zujeva" userId="2904062be9bf2e1a" providerId="LiveId" clId="{7CE08FFA-D80C-47DC-99B0-4F01274BD30E}" dt="2020-11-24T11:42:57.723" v="48" actId="26606"/>
          <ac:cxnSpMkLst>
            <pc:docMk/>
            <pc:sldMk cId="3763999862" sldId="256"/>
            <ac:cxnSpMk id="12" creationId="{BCDAEC91-5BCE-4B55-9CC0-43EF94CB734B}"/>
          </ac:cxnSpMkLst>
        </pc:cxnChg>
      </pc:sldChg>
      <pc:sldChg chg="addSp modSp new mod modTransition setBg">
        <pc:chgData name="Anastasija Zujeva" userId="2904062be9bf2e1a" providerId="LiveId" clId="{7CE08FFA-D80C-47DC-99B0-4F01274BD30E}" dt="2020-11-24T13:25:44.875" v="1508"/>
        <pc:sldMkLst>
          <pc:docMk/>
          <pc:sldMk cId="97460948" sldId="257"/>
        </pc:sldMkLst>
        <pc:spChg chg="mod">
          <ac:chgData name="Anastasija Zujeva" userId="2904062be9bf2e1a" providerId="LiveId" clId="{7CE08FFA-D80C-47DC-99B0-4F01274BD30E}" dt="2020-11-24T11:53:01.864" v="244" actId="20577"/>
          <ac:spMkLst>
            <pc:docMk/>
            <pc:sldMk cId="97460948" sldId="257"/>
            <ac:spMk id="2" creationId="{94D145FA-69E0-4029-95EC-39D74250D516}"/>
          </ac:spMkLst>
        </pc:spChg>
        <pc:spChg chg="mod">
          <ac:chgData name="Anastasija Zujeva" userId="2904062be9bf2e1a" providerId="LiveId" clId="{7CE08FFA-D80C-47DC-99B0-4F01274BD30E}" dt="2020-11-24T12:08:14.333" v="384" actId="20577"/>
          <ac:spMkLst>
            <pc:docMk/>
            <pc:sldMk cId="97460948" sldId="257"/>
            <ac:spMk id="3" creationId="{876E554A-3888-46B5-B35F-8222C16B91EA}"/>
          </ac:spMkLst>
        </pc:spChg>
        <pc:spChg chg="add">
          <ac:chgData name="Anastasija Zujeva" userId="2904062be9bf2e1a" providerId="LiveId" clId="{7CE08FFA-D80C-47DC-99B0-4F01274BD30E}" dt="2020-11-24T11:51:11.194" v="160" actId="26606"/>
          <ac:spMkLst>
            <pc:docMk/>
            <pc:sldMk cId="97460948" sldId="257"/>
            <ac:spMk id="8" creationId="{907EF6B7-1338-4443-8C46-6A318D952DFD}"/>
          </ac:spMkLst>
        </pc:spChg>
        <pc:spChg chg="add">
          <ac:chgData name="Anastasija Zujeva" userId="2904062be9bf2e1a" providerId="LiveId" clId="{7CE08FFA-D80C-47DC-99B0-4F01274BD30E}" dt="2020-11-24T11:51:11.194" v="160" actId="26606"/>
          <ac:spMkLst>
            <pc:docMk/>
            <pc:sldMk cId="97460948" sldId="257"/>
            <ac:spMk id="10" creationId="{DAAE4CDD-124C-4DCF-9584-B6033B545DD5}"/>
          </ac:spMkLst>
        </pc:spChg>
        <pc:spChg chg="add">
          <ac:chgData name="Anastasija Zujeva" userId="2904062be9bf2e1a" providerId="LiveId" clId="{7CE08FFA-D80C-47DC-99B0-4F01274BD30E}" dt="2020-11-24T11:51:11.194" v="160" actId="26606"/>
          <ac:spMkLst>
            <pc:docMk/>
            <pc:sldMk cId="97460948" sldId="257"/>
            <ac:spMk id="12" creationId="{081E4A58-353D-44AE-B2FC-2A74E2E400F7}"/>
          </ac:spMkLst>
        </pc:spChg>
      </pc:sldChg>
      <pc:sldChg chg="addSp delSp modSp new del mod setBg">
        <pc:chgData name="Anastasija Zujeva" userId="2904062be9bf2e1a" providerId="LiveId" clId="{7CE08FFA-D80C-47DC-99B0-4F01274BD30E}" dt="2020-11-24T11:46:57.788" v="110" actId="680"/>
        <pc:sldMkLst>
          <pc:docMk/>
          <pc:sldMk cId="2562914658" sldId="257"/>
        </pc:sldMkLst>
        <pc:spChg chg="mod">
          <ac:chgData name="Anastasija Zujeva" userId="2904062be9bf2e1a" providerId="LiveId" clId="{7CE08FFA-D80C-47DC-99B0-4F01274BD30E}" dt="2020-11-24T11:46:57.643" v="109" actId="20577"/>
          <ac:spMkLst>
            <pc:docMk/>
            <pc:sldMk cId="2562914658" sldId="257"/>
            <ac:spMk id="2" creationId="{796971D9-1C7C-49DC-91CB-2D3FF9ED0C3F}"/>
          </ac:spMkLst>
        </pc:spChg>
        <pc:spChg chg="mod">
          <ac:chgData name="Anastasija Zujeva" userId="2904062be9bf2e1a" providerId="LiveId" clId="{7CE08FFA-D80C-47DC-99B0-4F01274BD30E}" dt="2020-11-24T11:46:57.046" v="105" actId="26606"/>
          <ac:spMkLst>
            <pc:docMk/>
            <pc:sldMk cId="2562914658" sldId="257"/>
            <ac:spMk id="3" creationId="{6CF0884F-45A1-4DEA-B855-3B5FBC77619C}"/>
          </ac:spMkLst>
        </pc:spChg>
        <pc:spChg chg="add del">
          <ac:chgData name="Anastasija Zujeva" userId="2904062be9bf2e1a" providerId="LiveId" clId="{7CE08FFA-D80C-47DC-99B0-4F01274BD30E}" dt="2020-11-24T11:46:57.046" v="105" actId="26606"/>
          <ac:spMkLst>
            <pc:docMk/>
            <pc:sldMk cId="2562914658" sldId="257"/>
            <ac:spMk id="8" creationId="{9FF4A234-29BA-4B70-BFC0-64FBB64F2A7B}"/>
          </ac:spMkLst>
        </pc:spChg>
        <pc:spChg chg="add del">
          <ac:chgData name="Anastasija Zujeva" userId="2904062be9bf2e1a" providerId="LiveId" clId="{7CE08FFA-D80C-47DC-99B0-4F01274BD30E}" dt="2020-11-24T11:46:57.046" v="105" actId="26606"/>
          <ac:spMkLst>
            <pc:docMk/>
            <pc:sldMk cId="2562914658" sldId="257"/>
            <ac:spMk id="10" creationId="{EC2268EF-1ED3-4797-8355-F5078CB18B33}"/>
          </ac:spMkLst>
        </pc:spChg>
        <pc:grpChg chg="add del">
          <ac:chgData name="Anastasija Zujeva" userId="2904062be9bf2e1a" providerId="LiveId" clId="{7CE08FFA-D80C-47DC-99B0-4F01274BD30E}" dt="2020-11-24T11:46:57.046" v="105" actId="26606"/>
          <ac:grpSpMkLst>
            <pc:docMk/>
            <pc:sldMk cId="2562914658" sldId="257"/>
            <ac:grpSpMk id="12" creationId="{82A54BA0-BEFE-4BA5-A3C1-FE85FE03E820}"/>
          </ac:grpSpMkLst>
        </pc:grpChg>
      </pc:sldChg>
      <pc:sldChg chg="addSp delSp modSp new del mod setBg">
        <pc:chgData name="Anastasija Zujeva" userId="2904062be9bf2e1a" providerId="LiveId" clId="{7CE08FFA-D80C-47DC-99B0-4F01274BD30E}" dt="2020-11-24T11:42:57.591" v="47" actId="680"/>
        <pc:sldMkLst>
          <pc:docMk/>
          <pc:sldMk cId="3092871730" sldId="257"/>
        </pc:sldMkLst>
        <pc:spChg chg="mod">
          <ac:chgData name="Anastasija Zujeva" userId="2904062be9bf2e1a" providerId="LiveId" clId="{7CE08FFA-D80C-47DC-99B0-4F01274BD30E}" dt="2020-11-24T11:42:57.152" v="46" actId="26606"/>
          <ac:spMkLst>
            <pc:docMk/>
            <pc:sldMk cId="3092871730" sldId="257"/>
            <ac:spMk id="2" creationId="{AE2715F0-54DA-4DC0-88A3-797BCDC2A234}"/>
          </ac:spMkLst>
        </pc:spChg>
        <pc:spChg chg="mod">
          <ac:chgData name="Anastasija Zujeva" userId="2904062be9bf2e1a" providerId="LiveId" clId="{7CE08FFA-D80C-47DC-99B0-4F01274BD30E}" dt="2020-11-24T11:42:57.152" v="46" actId="26606"/>
          <ac:spMkLst>
            <pc:docMk/>
            <pc:sldMk cId="3092871730" sldId="257"/>
            <ac:spMk id="3" creationId="{1948F228-FE09-4FA1-AAB7-0DC20F786E18}"/>
          </ac:spMkLst>
        </pc:spChg>
        <pc:spChg chg="add del">
          <ac:chgData name="Anastasija Zujeva" userId="2904062be9bf2e1a" providerId="LiveId" clId="{7CE08FFA-D80C-47DC-99B0-4F01274BD30E}" dt="2020-11-24T11:42:57.152" v="46" actId="26606"/>
          <ac:spMkLst>
            <pc:docMk/>
            <pc:sldMk cId="3092871730" sldId="257"/>
            <ac:spMk id="8" creationId="{907EF6B7-1338-4443-8C46-6A318D952DFD}"/>
          </ac:spMkLst>
        </pc:spChg>
        <pc:spChg chg="add del">
          <ac:chgData name="Anastasija Zujeva" userId="2904062be9bf2e1a" providerId="LiveId" clId="{7CE08FFA-D80C-47DC-99B0-4F01274BD30E}" dt="2020-11-24T11:42:57.152" v="46" actId="26606"/>
          <ac:spMkLst>
            <pc:docMk/>
            <pc:sldMk cId="3092871730" sldId="257"/>
            <ac:spMk id="10" creationId="{DAAE4CDD-124C-4DCF-9584-B6033B545DD5}"/>
          </ac:spMkLst>
        </pc:spChg>
        <pc:spChg chg="add del">
          <ac:chgData name="Anastasija Zujeva" userId="2904062be9bf2e1a" providerId="LiveId" clId="{7CE08FFA-D80C-47DC-99B0-4F01274BD30E}" dt="2020-11-24T11:42:57.152" v="46" actId="26606"/>
          <ac:spMkLst>
            <pc:docMk/>
            <pc:sldMk cId="3092871730" sldId="257"/>
            <ac:spMk id="12" creationId="{081E4A58-353D-44AE-B2FC-2A74E2E400F7}"/>
          </ac:spMkLst>
        </pc:spChg>
        <pc:spChg chg="add del">
          <ac:chgData name="Anastasija Zujeva" userId="2904062be9bf2e1a" providerId="LiveId" clId="{7CE08FFA-D80C-47DC-99B0-4F01274BD30E}" dt="2020-11-24T11:42:56.606" v="45" actId="26606"/>
          <ac:spMkLst>
            <pc:docMk/>
            <pc:sldMk cId="3092871730" sldId="257"/>
            <ac:spMk id="17" creationId="{907EF6B7-1338-4443-8C46-6A318D952DFD}"/>
          </ac:spMkLst>
        </pc:spChg>
        <pc:spChg chg="add del">
          <ac:chgData name="Anastasija Zujeva" userId="2904062be9bf2e1a" providerId="LiveId" clId="{7CE08FFA-D80C-47DC-99B0-4F01274BD30E}" dt="2020-11-24T11:42:56.606" v="45" actId="26606"/>
          <ac:spMkLst>
            <pc:docMk/>
            <pc:sldMk cId="3092871730" sldId="257"/>
            <ac:spMk id="19" creationId="{DAAE4CDD-124C-4DCF-9584-B6033B545DD5}"/>
          </ac:spMkLst>
        </pc:spChg>
        <pc:spChg chg="add del">
          <ac:chgData name="Anastasija Zujeva" userId="2904062be9bf2e1a" providerId="LiveId" clId="{7CE08FFA-D80C-47DC-99B0-4F01274BD30E}" dt="2020-11-24T11:42:56.606" v="45" actId="26606"/>
          <ac:spMkLst>
            <pc:docMk/>
            <pc:sldMk cId="3092871730" sldId="257"/>
            <ac:spMk id="21" creationId="{081E4A58-353D-44AE-B2FC-2A74E2E400F7}"/>
          </ac:spMkLst>
        </pc:spChg>
      </pc:sldChg>
      <pc:sldChg chg="new del">
        <pc:chgData name="Anastasija Zujeva" userId="2904062be9bf2e1a" providerId="LiveId" clId="{7CE08FFA-D80C-47DC-99B0-4F01274BD30E}" dt="2020-11-24T12:00:39.863" v="261" actId="680"/>
        <pc:sldMkLst>
          <pc:docMk/>
          <pc:sldMk cId="86974936" sldId="258"/>
        </pc:sldMkLst>
      </pc:sldChg>
      <pc:sldChg chg="modSp add mod modTransition">
        <pc:chgData name="Anastasija Zujeva" userId="2904062be9bf2e1a" providerId="LiveId" clId="{7CE08FFA-D80C-47DC-99B0-4F01274BD30E}" dt="2020-11-24T13:25:44.875" v="1508"/>
        <pc:sldMkLst>
          <pc:docMk/>
          <pc:sldMk cId="2934843201" sldId="258"/>
        </pc:sldMkLst>
        <pc:spChg chg="mod">
          <ac:chgData name="Anastasija Zujeva" userId="2904062be9bf2e1a" providerId="LiveId" clId="{7CE08FFA-D80C-47DC-99B0-4F01274BD30E}" dt="2020-11-24T12:01:03.646" v="293" actId="20577"/>
          <ac:spMkLst>
            <pc:docMk/>
            <pc:sldMk cId="2934843201" sldId="258"/>
            <ac:spMk id="2" creationId="{94D145FA-69E0-4029-95EC-39D74250D516}"/>
          </ac:spMkLst>
        </pc:spChg>
        <pc:spChg chg="mod">
          <ac:chgData name="Anastasija Zujeva" userId="2904062be9bf2e1a" providerId="LiveId" clId="{7CE08FFA-D80C-47DC-99B0-4F01274BD30E}" dt="2020-11-24T12:17:31.071" v="626" actId="20577"/>
          <ac:spMkLst>
            <pc:docMk/>
            <pc:sldMk cId="2934843201" sldId="258"/>
            <ac:spMk id="3" creationId="{876E554A-3888-46B5-B35F-8222C16B91EA}"/>
          </ac:spMkLst>
        </pc:spChg>
      </pc:sldChg>
      <pc:sldChg chg="modSp add mod modTransition">
        <pc:chgData name="Anastasija Zujeva" userId="2904062be9bf2e1a" providerId="LiveId" clId="{7CE08FFA-D80C-47DC-99B0-4F01274BD30E}" dt="2020-11-24T13:25:44.875" v="1508"/>
        <pc:sldMkLst>
          <pc:docMk/>
          <pc:sldMk cId="2619926308" sldId="259"/>
        </pc:sldMkLst>
        <pc:spChg chg="mod">
          <ac:chgData name="Anastasija Zujeva" userId="2904062be9bf2e1a" providerId="LiveId" clId="{7CE08FFA-D80C-47DC-99B0-4F01274BD30E}" dt="2020-11-24T12:24:11.583" v="655" actId="20577"/>
          <ac:spMkLst>
            <pc:docMk/>
            <pc:sldMk cId="2619926308" sldId="259"/>
            <ac:spMk id="2" creationId="{94D145FA-69E0-4029-95EC-39D74250D516}"/>
          </ac:spMkLst>
        </pc:spChg>
        <pc:spChg chg="mod">
          <ac:chgData name="Anastasija Zujeva" userId="2904062be9bf2e1a" providerId="LiveId" clId="{7CE08FFA-D80C-47DC-99B0-4F01274BD30E}" dt="2020-11-24T12:25:51.659" v="735" actId="20577"/>
          <ac:spMkLst>
            <pc:docMk/>
            <pc:sldMk cId="2619926308" sldId="259"/>
            <ac:spMk id="3" creationId="{876E554A-3888-46B5-B35F-8222C16B91EA}"/>
          </ac:spMkLst>
        </pc:spChg>
      </pc:sldChg>
      <pc:sldChg chg="modSp add mod modTransition">
        <pc:chgData name="Anastasija Zujeva" userId="2904062be9bf2e1a" providerId="LiveId" clId="{7CE08FFA-D80C-47DC-99B0-4F01274BD30E}" dt="2020-11-24T13:25:44.875" v="1508"/>
        <pc:sldMkLst>
          <pc:docMk/>
          <pc:sldMk cId="1302777849" sldId="260"/>
        </pc:sldMkLst>
        <pc:spChg chg="mod">
          <ac:chgData name="Anastasija Zujeva" userId="2904062be9bf2e1a" providerId="LiveId" clId="{7CE08FFA-D80C-47DC-99B0-4F01274BD30E}" dt="2020-11-24T12:29:13.769" v="888" actId="20577"/>
          <ac:spMkLst>
            <pc:docMk/>
            <pc:sldMk cId="1302777849" sldId="260"/>
            <ac:spMk id="2" creationId="{94D145FA-69E0-4029-95EC-39D74250D516}"/>
          </ac:spMkLst>
        </pc:spChg>
        <pc:spChg chg="mod">
          <ac:chgData name="Anastasija Zujeva" userId="2904062be9bf2e1a" providerId="LiveId" clId="{7CE08FFA-D80C-47DC-99B0-4F01274BD30E}" dt="2020-11-24T12:28:37.935" v="860" actId="20577"/>
          <ac:spMkLst>
            <pc:docMk/>
            <pc:sldMk cId="1302777849" sldId="260"/>
            <ac:spMk id="3" creationId="{876E554A-3888-46B5-B35F-8222C16B91EA}"/>
          </ac:spMkLst>
        </pc:spChg>
      </pc:sldChg>
      <pc:sldChg chg="modSp add mod modTransition">
        <pc:chgData name="Anastasija Zujeva" userId="2904062be9bf2e1a" providerId="LiveId" clId="{7CE08FFA-D80C-47DC-99B0-4F01274BD30E}" dt="2020-11-24T13:25:44.875" v="1508"/>
        <pc:sldMkLst>
          <pc:docMk/>
          <pc:sldMk cId="869181125" sldId="261"/>
        </pc:sldMkLst>
        <pc:spChg chg="mod">
          <ac:chgData name="Anastasija Zujeva" userId="2904062be9bf2e1a" providerId="LiveId" clId="{7CE08FFA-D80C-47DC-99B0-4F01274BD30E}" dt="2020-11-24T12:28:55.724" v="881" actId="20577"/>
          <ac:spMkLst>
            <pc:docMk/>
            <pc:sldMk cId="869181125" sldId="261"/>
            <ac:spMk id="2" creationId="{94D145FA-69E0-4029-95EC-39D74250D516}"/>
          </ac:spMkLst>
        </pc:spChg>
        <pc:spChg chg="mod">
          <ac:chgData name="Anastasija Zujeva" userId="2904062be9bf2e1a" providerId="LiveId" clId="{7CE08FFA-D80C-47DC-99B0-4F01274BD30E}" dt="2020-11-24T12:31:02.532" v="1011" actId="20577"/>
          <ac:spMkLst>
            <pc:docMk/>
            <pc:sldMk cId="869181125" sldId="261"/>
            <ac:spMk id="3" creationId="{876E554A-3888-46B5-B35F-8222C16B91EA}"/>
          </ac:spMkLst>
        </pc:spChg>
      </pc:sldChg>
      <pc:sldChg chg="new del">
        <pc:chgData name="Anastasija Zujeva" userId="2904062be9bf2e1a" providerId="LiveId" clId="{7CE08FFA-D80C-47DC-99B0-4F01274BD30E}" dt="2020-11-24T12:28:44.770" v="862" actId="680"/>
        <pc:sldMkLst>
          <pc:docMk/>
          <pc:sldMk cId="3578659314" sldId="261"/>
        </pc:sldMkLst>
      </pc:sldChg>
      <pc:sldChg chg="modSp add mod modTransition">
        <pc:chgData name="Anastasija Zujeva" userId="2904062be9bf2e1a" providerId="LiveId" clId="{7CE08FFA-D80C-47DC-99B0-4F01274BD30E}" dt="2020-11-24T13:25:44.875" v="1508"/>
        <pc:sldMkLst>
          <pc:docMk/>
          <pc:sldMk cId="1468948539" sldId="262"/>
        </pc:sldMkLst>
        <pc:spChg chg="mod">
          <ac:chgData name="Anastasija Zujeva" userId="2904062be9bf2e1a" providerId="LiveId" clId="{7CE08FFA-D80C-47DC-99B0-4F01274BD30E}" dt="2020-11-24T12:34:30.961" v="1023" actId="20577"/>
          <ac:spMkLst>
            <pc:docMk/>
            <pc:sldMk cId="1468948539" sldId="262"/>
            <ac:spMk id="2" creationId="{94D145FA-69E0-4029-95EC-39D74250D516}"/>
          </ac:spMkLst>
        </pc:spChg>
        <pc:spChg chg="mod">
          <ac:chgData name="Anastasija Zujeva" userId="2904062be9bf2e1a" providerId="LiveId" clId="{7CE08FFA-D80C-47DC-99B0-4F01274BD30E}" dt="2020-11-24T12:44:21.233" v="1100" actId="20577"/>
          <ac:spMkLst>
            <pc:docMk/>
            <pc:sldMk cId="1468948539" sldId="262"/>
            <ac:spMk id="3" creationId="{876E554A-3888-46B5-B35F-8222C16B91EA}"/>
          </ac:spMkLst>
        </pc:spChg>
      </pc:sldChg>
      <pc:sldChg chg="new del">
        <pc:chgData name="Anastasija Zujeva" userId="2904062be9bf2e1a" providerId="LiveId" clId="{7CE08FFA-D80C-47DC-99B0-4F01274BD30E}" dt="2020-11-24T12:44:29.383" v="1102" actId="680"/>
        <pc:sldMkLst>
          <pc:docMk/>
          <pc:sldMk cId="1125252873" sldId="263"/>
        </pc:sldMkLst>
      </pc:sldChg>
      <pc:sldChg chg="modSp add mod modTransition">
        <pc:chgData name="Anastasija Zujeva" userId="2904062be9bf2e1a" providerId="LiveId" clId="{7CE08FFA-D80C-47DC-99B0-4F01274BD30E}" dt="2020-11-24T13:25:44.875" v="1508"/>
        <pc:sldMkLst>
          <pc:docMk/>
          <pc:sldMk cId="2764601680" sldId="263"/>
        </pc:sldMkLst>
        <pc:spChg chg="mod">
          <ac:chgData name="Anastasija Zujeva" userId="2904062be9bf2e1a" providerId="LiveId" clId="{7CE08FFA-D80C-47DC-99B0-4F01274BD30E}" dt="2020-11-24T12:45:22.436" v="1128" actId="20577"/>
          <ac:spMkLst>
            <pc:docMk/>
            <pc:sldMk cId="2764601680" sldId="263"/>
            <ac:spMk id="2" creationId="{94D145FA-69E0-4029-95EC-39D74250D516}"/>
          </ac:spMkLst>
        </pc:spChg>
        <pc:spChg chg="mod">
          <ac:chgData name="Anastasija Zujeva" userId="2904062be9bf2e1a" providerId="LiveId" clId="{7CE08FFA-D80C-47DC-99B0-4F01274BD30E}" dt="2020-11-24T12:47:04.416" v="1301" actId="20577"/>
          <ac:spMkLst>
            <pc:docMk/>
            <pc:sldMk cId="2764601680" sldId="263"/>
            <ac:spMk id="3" creationId="{876E554A-3888-46B5-B35F-8222C16B91EA}"/>
          </ac:spMkLst>
        </pc:spChg>
      </pc:sldChg>
      <pc:sldChg chg="new del">
        <pc:chgData name="Anastasija Zujeva" userId="2904062be9bf2e1a" providerId="LiveId" clId="{7CE08FFA-D80C-47DC-99B0-4F01274BD30E}" dt="2020-11-24T12:55:46.331" v="1303" actId="680"/>
        <pc:sldMkLst>
          <pc:docMk/>
          <pc:sldMk cId="862943437" sldId="264"/>
        </pc:sldMkLst>
      </pc:sldChg>
      <pc:sldChg chg="addSp delSp modSp add mod modTransition">
        <pc:chgData name="Anastasija Zujeva" userId="2904062be9bf2e1a" providerId="LiveId" clId="{7CE08FFA-D80C-47DC-99B0-4F01274BD30E}" dt="2020-11-24T13:25:44.875" v="1508"/>
        <pc:sldMkLst>
          <pc:docMk/>
          <pc:sldMk cId="3241863849" sldId="264"/>
        </pc:sldMkLst>
        <pc:spChg chg="mod">
          <ac:chgData name="Anastasija Zujeva" userId="2904062be9bf2e1a" providerId="LiveId" clId="{7CE08FFA-D80C-47DC-99B0-4F01274BD30E}" dt="2020-11-24T12:56:07.968" v="1332" actId="20577"/>
          <ac:spMkLst>
            <pc:docMk/>
            <pc:sldMk cId="3241863849" sldId="264"/>
            <ac:spMk id="2" creationId="{94D145FA-69E0-4029-95EC-39D74250D516}"/>
          </ac:spMkLst>
        </pc:spChg>
        <pc:spChg chg="del mod">
          <ac:chgData name="Anastasija Zujeva" userId="2904062be9bf2e1a" providerId="LiveId" clId="{7CE08FFA-D80C-47DC-99B0-4F01274BD30E}" dt="2020-11-24T12:56:19.076" v="1334" actId="931"/>
          <ac:spMkLst>
            <pc:docMk/>
            <pc:sldMk cId="3241863849" sldId="264"/>
            <ac:spMk id="3" creationId="{876E554A-3888-46B5-B35F-8222C16B91EA}"/>
          </ac:spMkLst>
        </pc:spChg>
        <pc:picChg chg="add mod">
          <ac:chgData name="Anastasija Zujeva" userId="2904062be9bf2e1a" providerId="LiveId" clId="{7CE08FFA-D80C-47DC-99B0-4F01274BD30E}" dt="2020-11-24T12:56:29.020" v="1338" actId="1076"/>
          <ac:picMkLst>
            <pc:docMk/>
            <pc:sldMk cId="3241863849" sldId="264"/>
            <ac:picMk id="5" creationId="{28B84D8B-AA9C-414F-A09A-8BEC588576AF}"/>
          </ac:picMkLst>
        </pc:picChg>
      </pc:sldChg>
      <pc:sldChg chg="addSp delSp modSp add mod modTransition">
        <pc:chgData name="Anastasija Zujeva" userId="2904062be9bf2e1a" providerId="LiveId" clId="{7CE08FFA-D80C-47DC-99B0-4F01274BD30E}" dt="2020-11-24T13:25:44.875" v="1508"/>
        <pc:sldMkLst>
          <pc:docMk/>
          <pc:sldMk cId="2683782107" sldId="265"/>
        </pc:sldMkLst>
        <pc:spChg chg="mod">
          <ac:chgData name="Anastasija Zujeva" userId="2904062be9bf2e1a" providerId="LiveId" clId="{7CE08FFA-D80C-47DC-99B0-4F01274BD30E}" dt="2020-11-24T12:58:06.682" v="1372" actId="20577"/>
          <ac:spMkLst>
            <pc:docMk/>
            <pc:sldMk cId="2683782107" sldId="265"/>
            <ac:spMk id="2" creationId="{94D145FA-69E0-4029-95EC-39D74250D516}"/>
          </ac:spMkLst>
        </pc:spChg>
        <pc:spChg chg="add del mod">
          <ac:chgData name="Anastasija Zujeva" userId="2904062be9bf2e1a" providerId="LiveId" clId="{7CE08FFA-D80C-47DC-99B0-4F01274BD30E}" dt="2020-11-24T12:58:20.991" v="1374" actId="931"/>
          <ac:spMkLst>
            <pc:docMk/>
            <pc:sldMk cId="2683782107" sldId="265"/>
            <ac:spMk id="4" creationId="{02549600-5A08-4DF4-B5AE-700F68D277ED}"/>
          </ac:spMkLst>
        </pc:spChg>
        <pc:picChg chg="del">
          <ac:chgData name="Anastasija Zujeva" userId="2904062be9bf2e1a" providerId="LiveId" clId="{7CE08FFA-D80C-47DC-99B0-4F01274BD30E}" dt="2020-11-24T12:58:14.072" v="1373" actId="478"/>
          <ac:picMkLst>
            <pc:docMk/>
            <pc:sldMk cId="2683782107" sldId="265"/>
            <ac:picMk id="5" creationId="{28B84D8B-AA9C-414F-A09A-8BEC588576AF}"/>
          </ac:picMkLst>
        </pc:picChg>
        <pc:picChg chg="add mod">
          <ac:chgData name="Anastasija Zujeva" userId="2904062be9bf2e1a" providerId="LiveId" clId="{7CE08FFA-D80C-47DC-99B0-4F01274BD30E}" dt="2020-11-24T12:58:26.777" v="1377" actId="1076"/>
          <ac:picMkLst>
            <pc:docMk/>
            <pc:sldMk cId="2683782107" sldId="265"/>
            <ac:picMk id="7" creationId="{2C1284D8-8CE2-4E73-A195-CBDB0F5B9127}"/>
          </ac:picMkLst>
        </pc:picChg>
      </pc:sldChg>
      <pc:sldChg chg="new del">
        <pc:chgData name="Anastasija Zujeva" userId="2904062be9bf2e1a" providerId="LiveId" clId="{7CE08FFA-D80C-47DC-99B0-4F01274BD30E}" dt="2020-11-24T12:57:04.183" v="1340" actId="680"/>
        <pc:sldMkLst>
          <pc:docMk/>
          <pc:sldMk cId="2714449052" sldId="265"/>
        </pc:sldMkLst>
      </pc:sldChg>
      <pc:sldChg chg="add modTransition">
        <pc:chgData name="Anastasija Zujeva" userId="2904062be9bf2e1a" providerId="LiveId" clId="{7CE08FFA-D80C-47DC-99B0-4F01274BD30E}" dt="2020-11-24T13:25:44.875" v="1508"/>
        <pc:sldMkLst>
          <pc:docMk/>
          <pc:sldMk cId="2734593341" sldId="266"/>
        </pc:sldMkLst>
      </pc:sldChg>
      <pc:sldChg chg="addSp delSp modSp add mod modTransition">
        <pc:chgData name="Anastasija Zujeva" userId="2904062be9bf2e1a" providerId="LiveId" clId="{7CE08FFA-D80C-47DC-99B0-4F01274BD30E}" dt="2020-11-24T13:25:44.875" v="1508"/>
        <pc:sldMkLst>
          <pc:docMk/>
          <pc:sldMk cId="2994525653" sldId="267"/>
        </pc:sldMkLst>
        <pc:spChg chg="mod">
          <ac:chgData name="Anastasija Zujeva" userId="2904062be9bf2e1a" providerId="LiveId" clId="{7CE08FFA-D80C-47DC-99B0-4F01274BD30E}" dt="2020-11-24T13:00:38.544" v="1397" actId="20577"/>
          <ac:spMkLst>
            <pc:docMk/>
            <pc:sldMk cId="2994525653" sldId="267"/>
            <ac:spMk id="2" creationId="{94D145FA-69E0-4029-95EC-39D74250D516}"/>
          </ac:spMkLst>
        </pc:spChg>
        <pc:spChg chg="add del mod">
          <ac:chgData name="Anastasija Zujeva" userId="2904062be9bf2e1a" providerId="LiveId" clId="{7CE08FFA-D80C-47DC-99B0-4F01274BD30E}" dt="2020-11-24T13:00:45.361" v="1399" actId="931"/>
          <ac:spMkLst>
            <pc:docMk/>
            <pc:sldMk cId="2994525653" sldId="267"/>
            <ac:spMk id="4" creationId="{C6423BF1-008C-433B-BD6F-8C1EB01FFA7F}"/>
          </ac:spMkLst>
        </pc:spChg>
        <pc:picChg chg="add mod">
          <ac:chgData name="Anastasija Zujeva" userId="2904062be9bf2e1a" providerId="LiveId" clId="{7CE08FFA-D80C-47DC-99B0-4F01274BD30E}" dt="2020-11-24T13:00:59.669" v="1405" actId="1076"/>
          <ac:picMkLst>
            <pc:docMk/>
            <pc:sldMk cId="2994525653" sldId="267"/>
            <ac:picMk id="6" creationId="{45857E5E-6F81-43B4-9F08-2405018DCE2F}"/>
          </ac:picMkLst>
        </pc:picChg>
        <pc:picChg chg="del">
          <ac:chgData name="Anastasija Zujeva" userId="2904062be9bf2e1a" providerId="LiveId" clId="{7CE08FFA-D80C-47DC-99B0-4F01274BD30E}" dt="2020-11-24T13:00:41.473" v="1398" actId="478"/>
          <ac:picMkLst>
            <pc:docMk/>
            <pc:sldMk cId="2994525653" sldId="267"/>
            <ac:picMk id="7" creationId="{2C1284D8-8CE2-4E73-A195-CBDB0F5B9127}"/>
          </ac:picMkLst>
        </pc:picChg>
      </pc:sldChg>
      <pc:sldChg chg="new del">
        <pc:chgData name="Anastasija Zujeva" userId="2904062be9bf2e1a" providerId="LiveId" clId="{7CE08FFA-D80C-47DC-99B0-4F01274BD30E}" dt="2020-11-24T13:01:23.674" v="1407" actId="680"/>
        <pc:sldMkLst>
          <pc:docMk/>
          <pc:sldMk cId="1772519306" sldId="268"/>
        </pc:sldMkLst>
      </pc:sldChg>
      <pc:sldChg chg="addSp delSp modSp add del mod">
        <pc:chgData name="Anastasija Zujeva" userId="2904062be9bf2e1a" providerId="LiveId" clId="{7CE08FFA-D80C-47DC-99B0-4F01274BD30E}" dt="2020-11-24T13:13:36.888" v="1439" actId="47"/>
        <pc:sldMkLst>
          <pc:docMk/>
          <pc:sldMk cId="2472435929" sldId="268"/>
        </pc:sldMkLst>
        <pc:spChg chg="mod">
          <ac:chgData name="Anastasija Zujeva" userId="2904062be9bf2e1a" providerId="LiveId" clId="{7CE08FFA-D80C-47DC-99B0-4F01274BD30E}" dt="2020-11-24T13:13:32.925" v="1438" actId="20577"/>
          <ac:spMkLst>
            <pc:docMk/>
            <pc:sldMk cId="2472435929" sldId="268"/>
            <ac:spMk id="2" creationId="{94D145FA-69E0-4029-95EC-39D74250D516}"/>
          </ac:spMkLst>
        </pc:spChg>
        <pc:spChg chg="add del mod">
          <ac:chgData name="Anastasija Zujeva" userId="2904062be9bf2e1a" providerId="LiveId" clId="{7CE08FFA-D80C-47DC-99B0-4F01274BD30E}" dt="2020-11-24T13:13:16.135" v="1411" actId="478"/>
          <ac:spMkLst>
            <pc:docMk/>
            <pc:sldMk cId="2472435929" sldId="268"/>
            <ac:spMk id="4" creationId="{94A45F21-9563-4215-A439-1FDC360026DD}"/>
          </ac:spMkLst>
        </pc:spChg>
        <pc:spChg chg="add del mod">
          <ac:chgData name="Anastasija Zujeva" userId="2904062be9bf2e1a" providerId="LiveId" clId="{7CE08FFA-D80C-47DC-99B0-4F01274BD30E}" dt="2020-11-24T13:13:32.094" v="1436" actId="478"/>
          <ac:spMkLst>
            <pc:docMk/>
            <pc:sldMk cId="2472435929" sldId="268"/>
            <ac:spMk id="7" creationId="{5D8EEB1D-F020-484D-8894-11060A85D962}"/>
          </ac:spMkLst>
        </pc:spChg>
        <pc:picChg chg="add del">
          <ac:chgData name="Anastasija Zujeva" userId="2904062be9bf2e1a" providerId="LiveId" clId="{7CE08FFA-D80C-47DC-99B0-4F01274BD30E}" dt="2020-11-24T13:13:32.094" v="1436" actId="478"/>
          <ac:picMkLst>
            <pc:docMk/>
            <pc:sldMk cId="2472435929" sldId="268"/>
            <ac:picMk id="6" creationId="{45857E5E-6F81-43B4-9F08-2405018DCE2F}"/>
          </ac:picMkLst>
        </pc:picChg>
      </pc:sldChg>
      <pc:sldChg chg="modSp add mod ord modTransition">
        <pc:chgData name="Anastasija Zujeva" userId="2904062be9bf2e1a" providerId="LiveId" clId="{7CE08FFA-D80C-47DC-99B0-4F01274BD30E}" dt="2020-11-24T13:25:44.875" v="1508"/>
        <pc:sldMkLst>
          <pc:docMk/>
          <pc:sldMk cId="2786716278" sldId="268"/>
        </pc:sldMkLst>
        <pc:spChg chg="mod">
          <ac:chgData name="Anastasija Zujeva" userId="2904062be9bf2e1a" providerId="LiveId" clId="{7CE08FFA-D80C-47DC-99B0-4F01274BD30E}" dt="2020-11-24T13:14:00.267" v="1461" actId="20577"/>
          <ac:spMkLst>
            <pc:docMk/>
            <pc:sldMk cId="2786716278" sldId="268"/>
            <ac:spMk id="2" creationId="{94D145FA-69E0-4029-95EC-39D74250D516}"/>
          </ac:spMkLst>
        </pc:spChg>
        <pc:spChg chg="mod">
          <ac:chgData name="Anastasija Zujeva" userId="2904062be9bf2e1a" providerId="LiveId" clId="{7CE08FFA-D80C-47DC-99B0-4F01274BD30E}" dt="2020-11-24T13:14:17.980" v="1467" actId="5793"/>
          <ac:spMkLst>
            <pc:docMk/>
            <pc:sldMk cId="2786716278" sldId="268"/>
            <ac:spMk id="3" creationId="{876E554A-3888-46B5-B35F-8222C16B91EA}"/>
          </ac:spMkLst>
        </pc:spChg>
      </pc:sldChg>
      <pc:sldChg chg="addSp modSp add mod modTransition">
        <pc:chgData name="Anastasija Zujeva" userId="2904062be9bf2e1a" providerId="LiveId" clId="{7CE08FFA-D80C-47DC-99B0-4F01274BD30E}" dt="2020-11-24T13:25:44.875" v="1508"/>
        <pc:sldMkLst>
          <pc:docMk/>
          <pc:sldMk cId="1704716582" sldId="269"/>
        </pc:sldMkLst>
        <pc:spChg chg="mod">
          <ac:chgData name="Anastasija Zujeva" userId="2904062be9bf2e1a" providerId="LiveId" clId="{7CE08FFA-D80C-47DC-99B0-4F01274BD30E}" dt="2020-11-24T13:24:24.763" v="1470" actId="6549"/>
          <ac:spMkLst>
            <pc:docMk/>
            <pc:sldMk cId="1704716582" sldId="269"/>
            <ac:spMk id="2" creationId="{94D145FA-69E0-4029-95EC-39D74250D516}"/>
          </ac:spMkLst>
        </pc:spChg>
        <pc:spChg chg="mod">
          <ac:chgData name="Anastasija Zujeva" userId="2904062be9bf2e1a" providerId="LiveId" clId="{7CE08FFA-D80C-47DC-99B0-4F01274BD30E}" dt="2020-11-24T13:24:22.041" v="1469" actId="6549"/>
          <ac:spMkLst>
            <pc:docMk/>
            <pc:sldMk cId="1704716582" sldId="269"/>
            <ac:spMk id="3" creationId="{876E554A-3888-46B5-B35F-8222C16B91EA}"/>
          </ac:spMkLst>
        </pc:spChg>
        <pc:spChg chg="add mod">
          <ac:chgData name="Anastasija Zujeva" userId="2904062be9bf2e1a" providerId="LiveId" clId="{7CE08FFA-D80C-47DC-99B0-4F01274BD30E}" dt="2020-11-24T13:25:15.551" v="1504" actId="1076"/>
          <ac:spMkLst>
            <pc:docMk/>
            <pc:sldMk cId="1704716582" sldId="269"/>
            <ac:spMk id="4" creationId="{0E6820E8-D5E0-4843-A456-05965E323083}"/>
          </ac:spMkLst>
        </pc:spChg>
      </pc:sldChg>
      <pc:sldMasterChg chg="add del modTransition addSldLayout delSldLayout modSldLayout">
        <pc:chgData name="Anastasija Zujeva" userId="2904062be9bf2e1a" providerId="LiveId" clId="{7CE08FFA-D80C-47DC-99B0-4F01274BD30E}" dt="2020-11-24T13:25:44.875" v="1508"/>
        <pc:sldMasterMkLst>
          <pc:docMk/>
          <pc:sldMasterMk cId="2359410301" sldId="2147483648"/>
        </pc:sldMasterMkLst>
        <pc:sldLayoutChg chg="add del modTransition">
          <pc:chgData name="Anastasija Zujeva" userId="2904062be9bf2e1a" providerId="LiveId" clId="{7CE08FFA-D80C-47DC-99B0-4F01274BD30E}" dt="2020-11-24T13:25:44.875" v="1508"/>
          <pc:sldLayoutMkLst>
            <pc:docMk/>
            <pc:sldMasterMk cId="2359410301" sldId="2147483648"/>
            <pc:sldLayoutMk cId="807957906" sldId="2147483649"/>
          </pc:sldLayoutMkLst>
        </pc:sldLayoutChg>
        <pc:sldLayoutChg chg="add del modTransition">
          <pc:chgData name="Anastasija Zujeva" userId="2904062be9bf2e1a" providerId="LiveId" clId="{7CE08FFA-D80C-47DC-99B0-4F01274BD30E}" dt="2020-11-24T13:25:44.875" v="1508"/>
          <pc:sldLayoutMkLst>
            <pc:docMk/>
            <pc:sldMasterMk cId="2359410301" sldId="2147483648"/>
            <pc:sldLayoutMk cId="3421116468" sldId="2147483650"/>
          </pc:sldLayoutMkLst>
        </pc:sldLayoutChg>
        <pc:sldLayoutChg chg="add del modTransition">
          <pc:chgData name="Anastasija Zujeva" userId="2904062be9bf2e1a" providerId="LiveId" clId="{7CE08FFA-D80C-47DC-99B0-4F01274BD30E}" dt="2020-11-24T13:25:44.875" v="1508"/>
          <pc:sldLayoutMkLst>
            <pc:docMk/>
            <pc:sldMasterMk cId="2359410301" sldId="2147483648"/>
            <pc:sldLayoutMk cId="2736786796" sldId="2147483651"/>
          </pc:sldLayoutMkLst>
        </pc:sldLayoutChg>
        <pc:sldLayoutChg chg="add del modTransition">
          <pc:chgData name="Anastasija Zujeva" userId="2904062be9bf2e1a" providerId="LiveId" clId="{7CE08FFA-D80C-47DC-99B0-4F01274BD30E}" dt="2020-11-24T13:25:44.875" v="1508"/>
          <pc:sldLayoutMkLst>
            <pc:docMk/>
            <pc:sldMasterMk cId="2359410301" sldId="2147483648"/>
            <pc:sldLayoutMk cId="1658631677" sldId="2147483652"/>
          </pc:sldLayoutMkLst>
        </pc:sldLayoutChg>
        <pc:sldLayoutChg chg="add del modTransition">
          <pc:chgData name="Anastasija Zujeva" userId="2904062be9bf2e1a" providerId="LiveId" clId="{7CE08FFA-D80C-47DC-99B0-4F01274BD30E}" dt="2020-11-24T13:25:44.875" v="1508"/>
          <pc:sldLayoutMkLst>
            <pc:docMk/>
            <pc:sldMasterMk cId="2359410301" sldId="2147483648"/>
            <pc:sldLayoutMk cId="3554074264" sldId="2147483653"/>
          </pc:sldLayoutMkLst>
        </pc:sldLayoutChg>
        <pc:sldLayoutChg chg="add del modTransition">
          <pc:chgData name="Anastasija Zujeva" userId="2904062be9bf2e1a" providerId="LiveId" clId="{7CE08FFA-D80C-47DC-99B0-4F01274BD30E}" dt="2020-11-24T13:25:44.875" v="1508"/>
          <pc:sldLayoutMkLst>
            <pc:docMk/>
            <pc:sldMasterMk cId="2359410301" sldId="2147483648"/>
            <pc:sldLayoutMk cId="4258772285" sldId="2147483654"/>
          </pc:sldLayoutMkLst>
        </pc:sldLayoutChg>
        <pc:sldLayoutChg chg="add del modTransition">
          <pc:chgData name="Anastasija Zujeva" userId="2904062be9bf2e1a" providerId="LiveId" clId="{7CE08FFA-D80C-47DC-99B0-4F01274BD30E}" dt="2020-11-24T13:25:44.875" v="1508"/>
          <pc:sldLayoutMkLst>
            <pc:docMk/>
            <pc:sldMasterMk cId="2359410301" sldId="2147483648"/>
            <pc:sldLayoutMk cId="1963603573" sldId="2147483655"/>
          </pc:sldLayoutMkLst>
        </pc:sldLayoutChg>
        <pc:sldLayoutChg chg="add del modTransition">
          <pc:chgData name="Anastasija Zujeva" userId="2904062be9bf2e1a" providerId="LiveId" clId="{7CE08FFA-D80C-47DC-99B0-4F01274BD30E}" dt="2020-11-24T13:25:44.875" v="1508"/>
          <pc:sldLayoutMkLst>
            <pc:docMk/>
            <pc:sldMasterMk cId="2359410301" sldId="2147483648"/>
            <pc:sldLayoutMk cId="2162583519" sldId="2147483656"/>
          </pc:sldLayoutMkLst>
        </pc:sldLayoutChg>
        <pc:sldLayoutChg chg="add del modTransition">
          <pc:chgData name="Anastasija Zujeva" userId="2904062be9bf2e1a" providerId="LiveId" clId="{7CE08FFA-D80C-47DC-99B0-4F01274BD30E}" dt="2020-11-24T13:25:44.875" v="1508"/>
          <pc:sldLayoutMkLst>
            <pc:docMk/>
            <pc:sldMasterMk cId="2359410301" sldId="2147483648"/>
            <pc:sldLayoutMk cId="3663735111" sldId="2147483657"/>
          </pc:sldLayoutMkLst>
        </pc:sldLayoutChg>
        <pc:sldLayoutChg chg="add del modTransition">
          <pc:chgData name="Anastasija Zujeva" userId="2904062be9bf2e1a" providerId="LiveId" clId="{7CE08FFA-D80C-47DC-99B0-4F01274BD30E}" dt="2020-11-24T13:25:44.875" v="1508"/>
          <pc:sldLayoutMkLst>
            <pc:docMk/>
            <pc:sldMasterMk cId="2359410301" sldId="2147483648"/>
            <pc:sldLayoutMk cId="3339770924" sldId="2147483658"/>
          </pc:sldLayoutMkLst>
        </pc:sldLayoutChg>
        <pc:sldLayoutChg chg="add del modTransition">
          <pc:chgData name="Anastasija Zujeva" userId="2904062be9bf2e1a" providerId="LiveId" clId="{7CE08FFA-D80C-47DC-99B0-4F01274BD30E}" dt="2020-11-24T13:25:44.875" v="1508"/>
          <pc:sldLayoutMkLst>
            <pc:docMk/>
            <pc:sldMasterMk cId="2359410301" sldId="2147483648"/>
            <pc:sldLayoutMk cId="3983234609" sldId="2147483659"/>
          </pc:sldLayoutMkLst>
        </pc:sldLayoutChg>
      </pc:sldMasterChg>
      <pc:sldMasterChg chg="add del addSldLayout delSldLayout">
        <pc:chgData name="Anastasija Zujeva" userId="2904062be9bf2e1a" providerId="LiveId" clId="{7CE08FFA-D80C-47DC-99B0-4F01274BD30E}" dt="2020-11-24T11:40:35.387" v="29" actId="26606"/>
        <pc:sldMasterMkLst>
          <pc:docMk/>
          <pc:sldMasterMk cId="2095424597" sldId="2147483713"/>
        </pc:sldMasterMkLst>
        <pc:sldLayoutChg chg="add del">
          <pc:chgData name="Anastasija Zujeva" userId="2904062be9bf2e1a" providerId="LiveId" clId="{7CE08FFA-D80C-47DC-99B0-4F01274BD30E}" dt="2020-11-24T11:40:35.387" v="29" actId="26606"/>
          <pc:sldLayoutMkLst>
            <pc:docMk/>
            <pc:sldMasterMk cId="2095424597" sldId="2147483713"/>
            <pc:sldLayoutMk cId="1959608916" sldId="2147483701"/>
          </pc:sldLayoutMkLst>
        </pc:sldLayoutChg>
        <pc:sldLayoutChg chg="add del">
          <pc:chgData name="Anastasija Zujeva" userId="2904062be9bf2e1a" providerId="LiveId" clId="{7CE08FFA-D80C-47DC-99B0-4F01274BD30E}" dt="2020-11-24T11:40:35.387" v="29" actId="26606"/>
          <pc:sldLayoutMkLst>
            <pc:docMk/>
            <pc:sldMasterMk cId="2095424597" sldId="2147483713"/>
            <pc:sldLayoutMk cId="4244253773" sldId="2147483702"/>
          </pc:sldLayoutMkLst>
        </pc:sldLayoutChg>
        <pc:sldLayoutChg chg="add del">
          <pc:chgData name="Anastasija Zujeva" userId="2904062be9bf2e1a" providerId="LiveId" clId="{7CE08FFA-D80C-47DC-99B0-4F01274BD30E}" dt="2020-11-24T11:40:35.387" v="29" actId="26606"/>
          <pc:sldLayoutMkLst>
            <pc:docMk/>
            <pc:sldMasterMk cId="2095424597" sldId="2147483713"/>
            <pc:sldLayoutMk cId="3854460160" sldId="2147483703"/>
          </pc:sldLayoutMkLst>
        </pc:sldLayoutChg>
        <pc:sldLayoutChg chg="add del">
          <pc:chgData name="Anastasija Zujeva" userId="2904062be9bf2e1a" providerId="LiveId" clId="{7CE08FFA-D80C-47DC-99B0-4F01274BD30E}" dt="2020-11-24T11:40:35.387" v="29" actId="26606"/>
          <pc:sldLayoutMkLst>
            <pc:docMk/>
            <pc:sldMasterMk cId="2095424597" sldId="2147483713"/>
            <pc:sldLayoutMk cId="1405620770" sldId="2147483704"/>
          </pc:sldLayoutMkLst>
        </pc:sldLayoutChg>
        <pc:sldLayoutChg chg="add del">
          <pc:chgData name="Anastasija Zujeva" userId="2904062be9bf2e1a" providerId="LiveId" clId="{7CE08FFA-D80C-47DC-99B0-4F01274BD30E}" dt="2020-11-24T11:40:35.387" v="29" actId="26606"/>
          <pc:sldLayoutMkLst>
            <pc:docMk/>
            <pc:sldMasterMk cId="2095424597" sldId="2147483713"/>
            <pc:sldLayoutMk cId="1411259254" sldId="2147483705"/>
          </pc:sldLayoutMkLst>
        </pc:sldLayoutChg>
        <pc:sldLayoutChg chg="add del">
          <pc:chgData name="Anastasija Zujeva" userId="2904062be9bf2e1a" providerId="LiveId" clId="{7CE08FFA-D80C-47DC-99B0-4F01274BD30E}" dt="2020-11-24T11:40:35.387" v="29" actId="26606"/>
          <pc:sldLayoutMkLst>
            <pc:docMk/>
            <pc:sldMasterMk cId="2095424597" sldId="2147483713"/>
            <pc:sldLayoutMk cId="3609231745" sldId="2147483706"/>
          </pc:sldLayoutMkLst>
        </pc:sldLayoutChg>
        <pc:sldLayoutChg chg="add del">
          <pc:chgData name="Anastasija Zujeva" userId="2904062be9bf2e1a" providerId="LiveId" clId="{7CE08FFA-D80C-47DC-99B0-4F01274BD30E}" dt="2020-11-24T11:40:35.387" v="29" actId="26606"/>
          <pc:sldLayoutMkLst>
            <pc:docMk/>
            <pc:sldMasterMk cId="2095424597" sldId="2147483713"/>
            <pc:sldLayoutMk cId="4006921801" sldId="2147483707"/>
          </pc:sldLayoutMkLst>
        </pc:sldLayoutChg>
        <pc:sldLayoutChg chg="add del">
          <pc:chgData name="Anastasija Zujeva" userId="2904062be9bf2e1a" providerId="LiveId" clId="{7CE08FFA-D80C-47DC-99B0-4F01274BD30E}" dt="2020-11-24T11:40:35.387" v="29" actId="26606"/>
          <pc:sldLayoutMkLst>
            <pc:docMk/>
            <pc:sldMasterMk cId="2095424597" sldId="2147483713"/>
            <pc:sldLayoutMk cId="1453804381" sldId="2147483708"/>
          </pc:sldLayoutMkLst>
        </pc:sldLayoutChg>
        <pc:sldLayoutChg chg="add del">
          <pc:chgData name="Anastasija Zujeva" userId="2904062be9bf2e1a" providerId="LiveId" clId="{7CE08FFA-D80C-47DC-99B0-4F01274BD30E}" dt="2020-11-24T11:40:35.387" v="29" actId="26606"/>
          <pc:sldLayoutMkLst>
            <pc:docMk/>
            <pc:sldMasterMk cId="2095424597" sldId="2147483713"/>
            <pc:sldLayoutMk cId="610407573" sldId="2147483709"/>
          </pc:sldLayoutMkLst>
        </pc:sldLayoutChg>
        <pc:sldLayoutChg chg="add del">
          <pc:chgData name="Anastasija Zujeva" userId="2904062be9bf2e1a" providerId="LiveId" clId="{7CE08FFA-D80C-47DC-99B0-4F01274BD30E}" dt="2020-11-24T11:40:35.387" v="29" actId="26606"/>
          <pc:sldLayoutMkLst>
            <pc:docMk/>
            <pc:sldMasterMk cId="2095424597" sldId="2147483713"/>
            <pc:sldLayoutMk cId="457414344" sldId="2147483710"/>
          </pc:sldLayoutMkLst>
        </pc:sldLayoutChg>
        <pc:sldLayoutChg chg="add del">
          <pc:chgData name="Anastasija Zujeva" userId="2904062be9bf2e1a" providerId="LiveId" clId="{7CE08FFA-D80C-47DC-99B0-4F01274BD30E}" dt="2020-11-24T11:40:35.387" v="29" actId="26606"/>
          <pc:sldLayoutMkLst>
            <pc:docMk/>
            <pc:sldMasterMk cId="2095424597" sldId="2147483713"/>
            <pc:sldLayoutMk cId="451686796" sldId="2147483711"/>
          </pc:sldLayoutMkLst>
        </pc:sldLayoutChg>
        <pc:sldLayoutChg chg="add del">
          <pc:chgData name="Anastasija Zujeva" userId="2904062be9bf2e1a" providerId="LiveId" clId="{7CE08FFA-D80C-47DC-99B0-4F01274BD30E}" dt="2020-11-24T11:40:35.387" v="29" actId="26606"/>
          <pc:sldLayoutMkLst>
            <pc:docMk/>
            <pc:sldMasterMk cId="2095424597" sldId="2147483713"/>
            <pc:sldLayoutMk cId="2450708136" sldId="2147483712"/>
          </pc:sldLayoutMkLst>
        </pc:sldLayoutChg>
      </pc:sldMasterChg>
      <pc:sldMasterChg chg="add del addSldLayout delSldLayout">
        <pc:chgData name="Anastasija Zujeva" userId="2904062be9bf2e1a" providerId="LiveId" clId="{7CE08FFA-D80C-47DC-99B0-4F01274BD30E}" dt="2020-11-24T11:46:58.666" v="116" actId="26606"/>
        <pc:sldMasterMkLst>
          <pc:docMk/>
          <pc:sldMasterMk cId="3424408166" sldId="2147483725"/>
        </pc:sldMasterMkLst>
        <pc:sldLayoutChg chg="add del">
          <pc:chgData name="Anastasija Zujeva" userId="2904062be9bf2e1a" providerId="LiveId" clId="{7CE08FFA-D80C-47DC-99B0-4F01274BD30E}" dt="2020-11-24T11:46:58.666" v="116" actId="26606"/>
          <pc:sldLayoutMkLst>
            <pc:docMk/>
            <pc:sldMasterMk cId="3424408166" sldId="2147483725"/>
            <pc:sldLayoutMk cId="2369676174" sldId="2147483714"/>
          </pc:sldLayoutMkLst>
        </pc:sldLayoutChg>
        <pc:sldLayoutChg chg="add del">
          <pc:chgData name="Anastasija Zujeva" userId="2904062be9bf2e1a" providerId="LiveId" clId="{7CE08FFA-D80C-47DC-99B0-4F01274BD30E}" dt="2020-11-24T11:46:58.666" v="116" actId="26606"/>
          <pc:sldLayoutMkLst>
            <pc:docMk/>
            <pc:sldMasterMk cId="3424408166" sldId="2147483725"/>
            <pc:sldLayoutMk cId="968501928" sldId="2147483715"/>
          </pc:sldLayoutMkLst>
        </pc:sldLayoutChg>
        <pc:sldLayoutChg chg="add del">
          <pc:chgData name="Anastasija Zujeva" userId="2904062be9bf2e1a" providerId="LiveId" clId="{7CE08FFA-D80C-47DC-99B0-4F01274BD30E}" dt="2020-11-24T11:46:58.666" v="116" actId="26606"/>
          <pc:sldLayoutMkLst>
            <pc:docMk/>
            <pc:sldMasterMk cId="3424408166" sldId="2147483725"/>
            <pc:sldLayoutMk cId="3439779273" sldId="2147483716"/>
          </pc:sldLayoutMkLst>
        </pc:sldLayoutChg>
        <pc:sldLayoutChg chg="add del">
          <pc:chgData name="Anastasija Zujeva" userId="2904062be9bf2e1a" providerId="LiveId" clId="{7CE08FFA-D80C-47DC-99B0-4F01274BD30E}" dt="2020-11-24T11:46:58.666" v="116" actId="26606"/>
          <pc:sldLayoutMkLst>
            <pc:docMk/>
            <pc:sldMasterMk cId="3424408166" sldId="2147483725"/>
            <pc:sldLayoutMk cId="523607531" sldId="2147483717"/>
          </pc:sldLayoutMkLst>
        </pc:sldLayoutChg>
        <pc:sldLayoutChg chg="add del">
          <pc:chgData name="Anastasija Zujeva" userId="2904062be9bf2e1a" providerId="LiveId" clId="{7CE08FFA-D80C-47DC-99B0-4F01274BD30E}" dt="2020-11-24T11:46:58.666" v="116" actId="26606"/>
          <pc:sldLayoutMkLst>
            <pc:docMk/>
            <pc:sldMasterMk cId="3424408166" sldId="2147483725"/>
            <pc:sldLayoutMk cId="2713725672" sldId="2147483718"/>
          </pc:sldLayoutMkLst>
        </pc:sldLayoutChg>
        <pc:sldLayoutChg chg="add del">
          <pc:chgData name="Anastasija Zujeva" userId="2904062be9bf2e1a" providerId="LiveId" clId="{7CE08FFA-D80C-47DC-99B0-4F01274BD30E}" dt="2020-11-24T11:46:58.666" v="116" actId="26606"/>
          <pc:sldLayoutMkLst>
            <pc:docMk/>
            <pc:sldMasterMk cId="3424408166" sldId="2147483725"/>
            <pc:sldLayoutMk cId="1385149326" sldId="2147483719"/>
          </pc:sldLayoutMkLst>
        </pc:sldLayoutChg>
        <pc:sldLayoutChg chg="add del">
          <pc:chgData name="Anastasija Zujeva" userId="2904062be9bf2e1a" providerId="LiveId" clId="{7CE08FFA-D80C-47DC-99B0-4F01274BD30E}" dt="2020-11-24T11:46:58.666" v="116" actId="26606"/>
          <pc:sldLayoutMkLst>
            <pc:docMk/>
            <pc:sldMasterMk cId="3424408166" sldId="2147483725"/>
            <pc:sldLayoutMk cId="229470531" sldId="2147483720"/>
          </pc:sldLayoutMkLst>
        </pc:sldLayoutChg>
        <pc:sldLayoutChg chg="add del">
          <pc:chgData name="Anastasija Zujeva" userId="2904062be9bf2e1a" providerId="LiveId" clId="{7CE08FFA-D80C-47DC-99B0-4F01274BD30E}" dt="2020-11-24T11:46:58.666" v="116" actId="26606"/>
          <pc:sldLayoutMkLst>
            <pc:docMk/>
            <pc:sldMasterMk cId="3424408166" sldId="2147483725"/>
            <pc:sldLayoutMk cId="618999474" sldId="2147483721"/>
          </pc:sldLayoutMkLst>
        </pc:sldLayoutChg>
        <pc:sldLayoutChg chg="add del">
          <pc:chgData name="Anastasija Zujeva" userId="2904062be9bf2e1a" providerId="LiveId" clId="{7CE08FFA-D80C-47DC-99B0-4F01274BD30E}" dt="2020-11-24T11:46:58.666" v="116" actId="26606"/>
          <pc:sldLayoutMkLst>
            <pc:docMk/>
            <pc:sldMasterMk cId="3424408166" sldId="2147483725"/>
            <pc:sldLayoutMk cId="3479751582" sldId="2147483722"/>
          </pc:sldLayoutMkLst>
        </pc:sldLayoutChg>
        <pc:sldLayoutChg chg="add del">
          <pc:chgData name="Anastasija Zujeva" userId="2904062be9bf2e1a" providerId="LiveId" clId="{7CE08FFA-D80C-47DC-99B0-4F01274BD30E}" dt="2020-11-24T11:46:58.666" v="116" actId="26606"/>
          <pc:sldLayoutMkLst>
            <pc:docMk/>
            <pc:sldMasterMk cId="3424408166" sldId="2147483725"/>
            <pc:sldLayoutMk cId="2977324365" sldId="2147483723"/>
          </pc:sldLayoutMkLst>
        </pc:sldLayoutChg>
        <pc:sldLayoutChg chg="add del">
          <pc:chgData name="Anastasija Zujeva" userId="2904062be9bf2e1a" providerId="LiveId" clId="{7CE08FFA-D80C-47DC-99B0-4F01274BD30E}" dt="2020-11-24T11:46:58.666" v="116" actId="26606"/>
          <pc:sldLayoutMkLst>
            <pc:docMk/>
            <pc:sldMasterMk cId="3424408166" sldId="2147483725"/>
            <pc:sldLayoutMk cId="1527687312" sldId="2147483724"/>
          </pc:sldLayoutMkLst>
        </pc:sldLayoutChg>
      </pc:sldMasterChg>
      <pc:sldMasterChg chg="add del addSldLayout delSldLayout">
        <pc:chgData name="Anastasija Zujeva" userId="2904062be9bf2e1a" providerId="LiveId" clId="{7CE08FFA-D80C-47DC-99B0-4F01274BD30E}" dt="2020-11-24T11:39:39.144" v="28" actId="26606"/>
        <pc:sldMasterMkLst>
          <pc:docMk/>
          <pc:sldMasterMk cId="327023786" sldId="2147483776"/>
        </pc:sldMasterMkLst>
        <pc:sldLayoutChg chg="add del">
          <pc:chgData name="Anastasija Zujeva" userId="2904062be9bf2e1a" providerId="LiveId" clId="{7CE08FFA-D80C-47DC-99B0-4F01274BD30E}" dt="2020-11-24T11:39:39.144" v="28" actId="26606"/>
          <pc:sldLayoutMkLst>
            <pc:docMk/>
            <pc:sldMasterMk cId="327023786" sldId="2147483776"/>
            <pc:sldLayoutMk cId="3015548219" sldId="2147483765"/>
          </pc:sldLayoutMkLst>
        </pc:sldLayoutChg>
        <pc:sldLayoutChg chg="add del">
          <pc:chgData name="Anastasija Zujeva" userId="2904062be9bf2e1a" providerId="LiveId" clId="{7CE08FFA-D80C-47DC-99B0-4F01274BD30E}" dt="2020-11-24T11:39:39.144" v="28" actId="26606"/>
          <pc:sldLayoutMkLst>
            <pc:docMk/>
            <pc:sldMasterMk cId="327023786" sldId="2147483776"/>
            <pc:sldLayoutMk cId="4202517777" sldId="2147483766"/>
          </pc:sldLayoutMkLst>
        </pc:sldLayoutChg>
        <pc:sldLayoutChg chg="add del">
          <pc:chgData name="Anastasija Zujeva" userId="2904062be9bf2e1a" providerId="LiveId" clId="{7CE08FFA-D80C-47DC-99B0-4F01274BD30E}" dt="2020-11-24T11:39:39.144" v="28" actId="26606"/>
          <pc:sldLayoutMkLst>
            <pc:docMk/>
            <pc:sldMasterMk cId="327023786" sldId="2147483776"/>
            <pc:sldLayoutMk cId="3158085308" sldId="2147483767"/>
          </pc:sldLayoutMkLst>
        </pc:sldLayoutChg>
        <pc:sldLayoutChg chg="add del">
          <pc:chgData name="Anastasija Zujeva" userId="2904062be9bf2e1a" providerId="LiveId" clId="{7CE08FFA-D80C-47DC-99B0-4F01274BD30E}" dt="2020-11-24T11:39:39.144" v="28" actId="26606"/>
          <pc:sldLayoutMkLst>
            <pc:docMk/>
            <pc:sldMasterMk cId="327023786" sldId="2147483776"/>
            <pc:sldLayoutMk cId="1296449922" sldId="2147483768"/>
          </pc:sldLayoutMkLst>
        </pc:sldLayoutChg>
        <pc:sldLayoutChg chg="add del">
          <pc:chgData name="Anastasija Zujeva" userId="2904062be9bf2e1a" providerId="LiveId" clId="{7CE08FFA-D80C-47DC-99B0-4F01274BD30E}" dt="2020-11-24T11:39:39.144" v="28" actId="26606"/>
          <pc:sldLayoutMkLst>
            <pc:docMk/>
            <pc:sldMasterMk cId="327023786" sldId="2147483776"/>
            <pc:sldLayoutMk cId="2931989321" sldId="2147483769"/>
          </pc:sldLayoutMkLst>
        </pc:sldLayoutChg>
        <pc:sldLayoutChg chg="add del">
          <pc:chgData name="Anastasija Zujeva" userId="2904062be9bf2e1a" providerId="LiveId" clId="{7CE08FFA-D80C-47DC-99B0-4F01274BD30E}" dt="2020-11-24T11:39:39.144" v="28" actId="26606"/>
          <pc:sldLayoutMkLst>
            <pc:docMk/>
            <pc:sldMasterMk cId="327023786" sldId="2147483776"/>
            <pc:sldLayoutMk cId="3656826213" sldId="2147483770"/>
          </pc:sldLayoutMkLst>
        </pc:sldLayoutChg>
        <pc:sldLayoutChg chg="add del">
          <pc:chgData name="Anastasija Zujeva" userId="2904062be9bf2e1a" providerId="LiveId" clId="{7CE08FFA-D80C-47DC-99B0-4F01274BD30E}" dt="2020-11-24T11:39:39.144" v="28" actId="26606"/>
          <pc:sldLayoutMkLst>
            <pc:docMk/>
            <pc:sldMasterMk cId="327023786" sldId="2147483776"/>
            <pc:sldLayoutMk cId="1858705215" sldId="2147483771"/>
          </pc:sldLayoutMkLst>
        </pc:sldLayoutChg>
        <pc:sldLayoutChg chg="add del">
          <pc:chgData name="Anastasija Zujeva" userId="2904062be9bf2e1a" providerId="LiveId" clId="{7CE08FFA-D80C-47DC-99B0-4F01274BD30E}" dt="2020-11-24T11:39:39.144" v="28" actId="26606"/>
          <pc:sldLayoutMkLst>
            <pc:docMk/>
            <pc:sldMasterMk cId="327023786" sldId="2147483776"/>
            <pc:sldLayoutMk cId="3263604598" sldId="2147483772"/>
          </pc:sldLayoutMkLst>
        </pc:sldLayoutChg>
        <pc:sldLayoutChg chg="add del">
          <pc:chgData name="Anastasija Zujeva" userId="2904062be9bf2e1a" providerId="LiveId" clId="{7CE08FFA-D80C-47DC-99B0-4F01274BD30E}" dt="2020-11-24T11:39:39.144" v="28" actId="26606"/>
          <pc:sldLayoutMkLst>
            <pc:docMk/>
            <pc:sldMasterMk cId="327023786" sldId="2147483776"/>
            <pc:sldLayoutMk cId="2817891171" sldId="2147483773"/>
          </pc:sldLayoutMkLst>
        </pc:sldLayoutChg>
        <pc:sldLayoutChg chg="add del">
          <pc:chgData name="Anastasija Zujeva" userId="2904062be9bf2e1a" providerId="LiveId" clId="{7CE08FFA-D80C-47DC-99B0-4F01274BD30E}" dt="2020-11-24T11:39:39.144" v="28" actId="26606"/>
          <pc:sldLayoutMkLst>
            <pc:docMk/>
            <pc:sldMasterMk cId="327023786" sldId="2147483776"/>
            <pc:sldLayoutMk cId="1801574458" sldId="2147483774"/>
          </pc:sldLayoutMkLst>
        </pc:sldLayoutChg>
        <pc:sldLayoutChg chg="add del">
          <pc:chgData name="Anastasija Zujeva" userId="2904062be9bf2e1a" providerId="LiveId" clId="{7CE08FFA-D80C-47DC-99B0-4F01274BD30E}" dt="2020-11-24T11:39:39.144" v="28" actId="26606"/>
          <pc:sldLayoutMkLst>
            <pc:docMk/>
            <pc:sldMasterMk cId="327023786" sldId="2147483776"/>
            <pc:sldLayoutMk cId="43320129" sldId="21474837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B17A-77E8-42A3-A5F0-BD9FA9E68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5FBA-220E-43C1-8949-C758AD9FD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0405-50FD-4A74-B5C8-6AFF3900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4BBC-C8A0-4D6D-9D72-EEAF7E3AADFB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DB73B-6FB3-4B00-AE6D-6BFA42EE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392CC-D69F-4A41-928E-8F50985E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7AC-43AD-4936-B57B-2168CD932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7906"/>
      </p:ext>
    </p:extLst>
  </p:cSld>
  <p:clrMapOvr>
    <a:masterClrMapping/>
  </p:clrMapOvr>
  <p:transition spd="slow"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0CE5-7B09-4B03-9953-FD902360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217E4-D43A-4A8B-B54A-0C5E7067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C5039-8710-494F-8B9C-BCC9F645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4BBC-C8A0-4D6D-9D72-EEAF7E3AADFB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5D374-6240-467E-B1C0-8F0E539F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7D4F-4597-4A29-B067-6116455B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7AC-43AD-4936-B57B-2168CD932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70924"/>
      </p:ext>
    </p:extLst>
  </p:cSld>
  <p:clrMapOvr>
    <a:masterClrMapping/>
  </p:clrMapOvr>
  <p:transition spd="slow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DFD42-2EEB-4055-B600-32425DCAD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FB68B-D1CE-415D-A296-B730E750E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A6D51-7A5E-4308-BFF7-D8883C52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4BBC-C8A0-4D6D-9D72-EEAF7E3AADFB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6BEA-5C1F-4283-A0EE-53754365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4E8F8-A659-46A5-924B-A1166B73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7AC-43AD-4936-B57B-2168CD932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4609"/>
      </p:ext>
    </p:extLst>
  </p:cSld>
  <p:clrMapOvr>
    <a:masterClrMapping/>
  </p:clrMapOvr>
  <p:transition spd="slow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198F-4839-4A7A-B7E8-5186002C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0DE1-BFC4-4F57-9579-44147DD1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669A5-2119-4936-8C4F-036BF34F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4BBC-C8A0-4D6D-9D72-EEAF7E3AADFB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34482-7E77-4153-A3B5-06C74015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C1152-3F98-4004-B664-99EEF7B7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7AC-43AD-4936-B57B-2168CD932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16468"/>
      </p:ext>
    </p:extLst>
  </p:cSld>
  <p:clrMapOvr>
    <a:masterClrMapping/>
  </p:clrMapOvr>
  <p:transition spd="slow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25D2-B1A2-4D50-9FB6-FA0C5147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C0448-2CE5-4095-B031-E06714665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A30E5-9ABB-4E66-860A-5E6ABE38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4BBC-C8A0-4D6D-9D72-EEAF7E3AADFB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FBAF-083B-4AEC-BE49-D20E2359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B261C-AA78-422D-BD69-DC5BDF5E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7AC-43AD-4936-B57B-2168CD932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6796"/>
      </p:ext>
    </p:extLst>
  </p:cSld>
  <p:clrMapOvr>
    <a:masterClrMapping/>
  </p:clrMapOvr>
  <p:transition spd="slow"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CF4E-2EA2-4AB3-B621-AB6EE3CD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E77D-6004-41BE-A1F1-BC895D01A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21599-5BF1-4461-83C1-0C1147AF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AC504-9747-4D24-BBD2-F47AC62F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4BBC-C8A0-4D6D-9D72-EEAF7E3AADFB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2F5BC-EBA5-49EA-BF62-6C1B6163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43018-99F5-45B2-ABFA-CE8B5B98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7AC-43AD-4936-B57B-2168CD932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31677"/>
      </p:ext>
    </p:extLst>
  </p:cSld>
  <p:clrMapOvr>
    <a:masterClrMapping/>
  </p:clrMapOvr>
  <p:transition spd="slow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C25D-B348-41B9-A0A9-1BE25D20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A5643-7DA1-4209-98A0-EA8396524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B4C72-2CCB-4C95-8740-3287AB037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B5E4C-973E-45CC-9276-8B0919B44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25677-1D72-47F9-95B7-F8B6DF643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E51FE-35E9-4861-9014-E1E7FF09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4BBC-C8A0-4D6D-9D72-EEAF7E3AADFB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746C3-F1E4-47EA-8056-49D542BF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46338-312B-4A92-A51B-64096A6C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7AC-43AD-4936-B57B-2168CD932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74264"/>
      </p:ext>
    </p:extLst>
  </p:cSld>
  <p:clrMapOvr>
    <a:masterClrMapping/>
  </p:clrMapOvr>
  <p:transition spd="slow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6BDB-FBEB-41BD-90D5-59461608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71E6F-ED82-4BD6-85B2-CDE49ABC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4BBC-C8A0-4D6D-9D72-EEAF7E3AADFB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7D069-7F3F-4E63-802F-FAED6776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579A5-8A52-4717-9A60-F4E83A72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7AC-43AD-4936-B57B-2168CD932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72285"/>
      </p:ext>
    </p:extLst>
  </p:cSld>
  <p:clrMapOvr>
    <a:masterClrMapping/>
  </p:clrMapOvr>
  <p:transition spd="slow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5AF37-79DC-4A3A-BCC2-E25B8F5D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4BBC-C8A0-4D6D-9D72-EEAF7E3AADFB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AC8CE-5556-4D6E-A642-89F22D9D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A0C36-4F31-4C0F-8079-08D1F26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7AC-43AD-4936-B57B-2168CD932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3573"/>
      </p:ext>
    </p:extLst>
  </p:cSld>
  <p:clrMapOvr>
    <a:masterClrMapping/>
  </p:clrMapOvr>
  <p:transition spd="slow"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190D-DE04-4825-A078-9AB8E5C8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CEEE6-550C-4B04-85E4-8086C660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AF8E6-540C-48C6-B2B2-FEFA91810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B57F2-23B4-4DF7-9E00-08BA4FA7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4BBC-C8A0-4D6D-9D72-EEAF7E3AADFB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343C9-3D72-4708-B2BD-A19CC634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BAB52-A713-4AA4-9AD3-B7F872DB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7AC-43AD-4936-B57B-2168CD932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83519"/>
      </p:ext>
    </p:extLst>
  </p:cSld>
  <p:clrMapOvr>
    <a:masterClrMapping/>
  </p:clrMapOvr>
  <p:transition spd="slow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1E4-48E5-4E86-9BF0-C0822268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2FE5D-028D-4D71-ABA8-726AC266C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E03E2-E14A-423C-B39B-624949473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691A2-0465-4BA5-8B4A-9C05CA99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4BBC-C8A0-4D6D-9D72-EEAF7E3AADFB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C1502-D9F7-462C-8589-0E2A8A63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642F9-7A16-4775-B0F1-EB671BBF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47AC-43AD-4936-B57B-2168CD932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35111"/>
      </p:ext>
    </p:extLst>
  </p:cSld>
  <p:clrMapOvr>
    <a:masterClrMapping/>
  </p:clrMapOvr>
  <p:transition spd="slow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AC7C6-774D-40AD-AA91-D6716231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46929-6EBA-4E46-AB86-E83F8714C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A829F-A844-475E-A2E4-76801865F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34BBC-C8A0-4D6D-9D72-EEAF7E3AADFB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D7134-3D16-42D8-AEC1-F73A18F6A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65E57-AE8B-425C-8CE3-8A6331619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47AC-43AD-4936-B57B-2168CD932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1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orange-data-mining-library.readthedocs.io/en/latest/tutorial/data.html#data-inpu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F3CB97-9C6E-4A2B-8257-A0F58FF1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32392"/>
            <a:ext cx="10515600" cy="681250"/>
          </a:xfrm>
        </p:spPr>
        <p:txBody>
          <a:bodyPr>
            <a:normAutofit/>
          </a:bodyPr>
          <a:lstStyle/>
          <a:p>
            <a:pPr algn="ctr"/>
            <a:r>
              <a:rPr lang="en-US" sz="1600" cap="all" dirty="0">
                <a:latin typeface="Grotesque Light" panose="020B0604020202020204" pitchFamily="34" charset="0"/>
              </a:rPr>
              <a:t>Anastasija Zujeva</a:t>
            </a:r>
          </a:p>
        </p:txBody>
      </p:sp>
      <p:pic>
        <p:nvPicPr>
          <p:cNvPr id="11" name="Content Placeholder 10" descr="Logo, company name&#10;&#10;Description automatically generated">
            <a:extLst>
              <a:ext uri="{FF2B5EF4-FFF2-40B4-BE49-F238E27FC236}">
                <a16:creationId xmlns:a16="http://schemas.microsoft.com/office/drawing/2014/main" id="{33A3641E-8C34-47E9-A0DD-CE336F451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34" y="2274150"/>
            <a:ext cx="7683331" cy="4583850"/>
          </a:xfrm>
        </p:spPr>
      </p:pic>
    </p:spTree>
    <p:extLst>
      <p:ext uri="{BB962C8B-B14F-4D97-AF65-F5344CB8AC3E}">
        <p14:creationId xmlns:p14="http://schemas.microsoft.com/office/powerpoint/2010/main" val="427026927"/>
      </p:ext>
    </p:extLst>
  </p:cSld>
  <p:clrMapOvr>
    <a:masterClrMapping/>
  </p:clrMapOvr>
  <p:transition spd="slow">
    <p:cover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145FA-69E0-4029-95EC-39D74250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Classification tree widget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2C1284D8-8CE2-4E73-A195-CBDB0F5B9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87" y="1433234"/>
            <a:ext cx="6306430" cy="3991532"/>
          </a:xfrm>
        </p:spPr>
      </p:pic>
    </p:spTree>
    <p:extLst>
      <p:ext uri="{BB962C8B-B14F-4D97-AF65-F5344CB8AC3E}">
        <p14:creationId xmlns:p14="http://schemas.microsoft.com/office/powerpoint/2010/main" val="2683782107"/>
      </p:ext>
    </p:extLst>
  </p:cSld>
  <p:clrMapOvr>
    <a:masterClrMapping/>
  </p:clrMapOvr>
  <p:transition spd="slow">
    <p:cover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145FA-69E0-4029-95EC-39D74250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Classification tree widget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2C1284D8-8CE2-4E73-A195-CBDB0F5B9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87" y="1433234"/>
            <a:ext cx="6306430" cy="3991532"/>
          </a:xfrm>
        </p:spPr>
      </p:pic>
    </p:spTree>
    <p:extLst>
      <p:ext uri="{BB962C8B-B14F-4D97-AF65-F5344CB8AC3E}">
        <p14:creationId xmlns:p14="http://schemas.microsoft.com/office/powerpoint/2010/main" val="2734593341"/>
      </p:ext>
    </p:extLst>
  </p:cSld>
  <p:clrMapOvr>
    <a:masterClrMapping/>
  </p:clrMapOvr>
  <p:transition spd="slow">
    <p:cover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145FA-69E0-4029-95EC-39D74250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Paint Data widget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45857E5E-6F81-43B4-9F08-2405018DC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95" y="947074"/>
            <a:ext cx="6204814" cy="4963852"/>
          </a:xfrm>
        </p:spPr>
      </p:pic>
    </p:spTree>
    <p:extLst>
      <p:ext uri="{BB962C8B-B14F-4D97-AF65-F5344CB8AC3E}">
        <p14:creationId xmlns:p14="http://schemas.microsoft.com/office/powerpoint/2010/main" val="2994525653"/>
      </p:ext>
    </p:extLst>
  </p:cSld>
  <p:clrMapOvr>
    <a:masterClrMapping/>
  </p:clrMapOvr>
  <p:transition spd="slow">
    <p:cover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145FA-69E0-4029-95EC-39D74250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Example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554A-3888-46B5-B35F-8222C16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636190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https://orange-data-mining-library.readthedocs.io/en/latest/tutorial/data.html#data-input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16278"/>
      </p:ext>
    </p:extLst>
  </p:cSld>
  <p:clrMapOvr>
    <a:masterClrMapping/>
  </p:clrMapOvr>
  <p:transition spd="slow">
    <p:cover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145FA-69E0-4029-95EC-39D74250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554A-3888-46B5-B35F-8222C16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636190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6820E8-D5E0-4843-A456-05965E323083}"/>
              </a:ext>
            </a:extLst>
          </p:cNvPr>
          <p:cNvSpPr/>
          <p:nvPr/>
        </p:nvSpPr>
        <p:spPr>
          <a:xfrm>
            <a:off x="5740346" y="2455479"/>
            <a:ext cx="43204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for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04716582"/>
      </p:ext>
    </p:extLst>
  </p:cSld>
  <p:clrMapOvr>
    <a:masterClrMapping/>
  </p:clrMapOvr>
  <p:transition spd="slow"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145FA-69E0-4029-95EC-39D74250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 you mean fruit?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554A-3888-46B5-B35F-8222C16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Orange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an open-source data visualization, machine learning and data mining toolkit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0948"/>
      </p:ext>
    </p:extLst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145FA-69E0-4029-95EC-39D74250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Description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554A-3888-46B5-B35F-8222C16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Component-based visual programming  software package</a:t>
            </a:r>
          </a:p>
          <a:p>
            <a:r>
              <a:rPr lang="en-US" dirty="0"/>
              <a:t>Components are widgets</a:t>
            </a:r>
          </a:p>
          <a:p>
            <a:r>
              <a:rPr lang="en-US" dirty="0"/>
              <a:t>Advanced users can use orange as a Python library</a:t>
            </a:r>
          </a:p>
          <a:p>
            <a:r>
              <a:rPr lang="en-US" dirty="0"/>
              <a:t>Regular users can use visual programming with user-designed widgets</a:t>
            </a:r>
          </a:p>
        </p:txBody>
      </p:sp>
    </p:spTree>
    <p:extLst>
      <p:ext uri="{BB962C8B-B14F-4D97-AF65-F5344CB8AC3E}">
        <p14:creationId xmlns:p14="http://schemas.microsoft.com/office/powerpoint/2010/main" val="2934843201"/>
      </p:ext>
    </p:extLst>
  </p:cSld>
  <p:clrMapOvr>
    <a:masterClrMapping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145FA-69E0-4029-95EC-39D74250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Purpose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554A-3888-46B5-B35F-8222C16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Is used in:</a:t>
            </a:r>
          </a:p>
          <a:p>
            <a:r>
              <a:rPr lang="en-US" dirty="0"/>
              <a:t>Biomedicine</a:t>
            </a:r>
          </a:p>
          <a:p>
            <a:r>
              <a:rPr lang="en-US" dirty="0"/>
              <a:t>Bioinformatics</a:t>
            </a:r>
          </a:p>
          <a:p>
            <a:r>
              <a:rPr lang="en-US" dirty="0"/>
              <a:t>Genomic research</a:t>
            </a:r>
          </a:p>
          <a:p>
            <a:r>
              <a:rPr lang="en-US" dirty="0"/>
              <a:t>Teaching</a:t>
            </a:r>
          </a:p>
        </p:txBody>
      </p:sp>
    </p:spTree>
    <p:extLst>
      <p:ext uri="{BB962C8B-B14F-4D97-AF65-F5344CB8AC3E}">
        <p14:creationId xmlns:p14="http://schemas.microsoft.com/office/powerpoint/2010/main" val="2619926308"/>
      </p:ext>
    </p:extLst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145FA-69E0-4029-95EC-39D74250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Scientific Purpose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554A-3888-46B5-B35F-8222C16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Is used in:</a:t>
            </a:r>
          </a:p>
          <a:p>
            <a:r>
              <a:rPr lang="en-US" dirty="0"/>
              <a:t>Testing new machine learning algorithms</a:t>
            </a:r>
          </a:p>
          <a:p>
            <a:r>
              <a:rPr lang="en-US" dirty="0"/>
              <a:t>Implementing new techniques in genetics and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1302777849"/>
      </p:ext>
    </p:extLst>
  </p:cSld>
  <p:clrMapOvr>
    <a:masterClrMapping/>
  </p:clrMapOvr>
  <p:transition spd="slow"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145FA-69E0-4029-95EC-39D74250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Educational Purpose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554A-3888-46B5-B35F-8222C16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Is used in:</a:t>
            </a:r>
          </a:p>
          <a:p>
            <a:r>
              <a:rPr lang="en-US" dirty="0"/>
              <a:t>Teaching machine learning and data mining methods to students of:</a:t>
            </a:r>
          </a:p>
          <a:p>
            <a:pPr lvl="1"/>
            <a:r>
              <a:rPr lang="en-US" dirty="0"/>
              <a:t>Biology</a:t>
            </a:r>
          </a:p>
          <a:p>
            <a:pPr lvl="1"/>
            <a:r>
              <a:rPr lang="en-US" dirty="0"/>
              <a:t>Biomedicine</a:t>
            </a:r>
          </a:p>
          <a:p>
            <a:pPr lvl="1"/>
            <a:r>
              <a:rPr lang="en-US" dirty="0"/>
              <a:t>Informatics</a:t>
            </a:r>
          </a:p>
        </p:txBody>
      </p:sp>
    </p:spTree>
    <p:extLst>
      <p:ext uri="{BB962C8B-B14F-4D97-AF65-F5344CB8AC3E}">
        <p14:creationId xmlns:p14="http://schemas.microsoft.com/office/powerpoint/2010/main" val="869181125"/>
      </p:ext>
    </p:extLst>
  </p:cSld>
  <p:clrMapOvr>
    <a:masterClrMapping/>
  </p:clrMapOvr>
  <p:transition spd="slow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145FA-69E0-4029-95EC-39D74250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554A-3888-46B5-B35F-8222C16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Visualize</a:t>
            </a:r>
          </a:p>
          <a:p>
            <a:r>
              <a:rPr lang="en-US" dirty="0"/>
              <a:t>Classify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Evaluate</a:t>
            </a:r>
          </a:p>
          <a:p>
            <a:r>
              <a:rPr lang="en-US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1468948539"/>
      </p:ext>
    </p:extLst>
  </p:cSld>
  <p:clrMapOvr>
    <a:masterClrMapping/>
  </p:clrMapOvr>
  <p:transition spd="slow"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145FA-69E0-4029-95EC-39D74250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Features: adds-on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554A-3888-46B5-B35F-8222C16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Associate</a:t>
            </a:r>
          </a:p>
          <a:p>
            <a:r>
              <a:rPr lang="en-US" dirty="0"/>
              <a:t>Bioinformatics</a:t>
            </a:r>
          </a:p>
          <a:p>
            <a:r>
              <a:rPr lang="en-US" dirty="0"/>
              <a:t>Data fusion</a:t>
            </a:r>
          </a:p>
          <a:p>
            <a:r>
              <a:rPr lang="en-US" dirty="0"/>
              <a:t>Educational</a:t>
            </a:r>
          </a:p>
          <a:p>
            <a:r>
              <a:rPr lang="en-US" dirty="0"/>
              <a:t>Geo</a:t>
            </a:r>
          </a:p>
          <a:p>
            <a:r>
              <a:rPr lang="en-US" dirty="0"/>
              <a:t>Image analytics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Text mining</a:t>
            </a:r>
          </a:p>
          <a:p>
            <a:r>
              <a:rPr lang="en-US" dirty="0"/>
              <a:t>Time series</a:t>
            </a:r>
          </a:p>
          <a:p>
            <a:r>
              <a:rPr lang="en-US" dirty="0"/>
              <a:t>Spectroscopy</a:t>
            </a:r>
          </a:p>
        </p:txBody>
      </p:sp>
    </p:spTree>
    <p:extLst>
      <p:ext uri="{BB962C8B-B14F-4D97-AF65-F5344CB8AC3E}">
        <p14:creationId xmlns:p14="http://schemas.microsoft.com/office/powerpoint/2010/main" val="2764601680"/>
      </p:ext>
    </p:extLst>
  </p:cSld>
  <p:clrMapOvr>
    <a:masterClrMapping/>
  </p:clrMapOvr>
  <p:transition spd="slow"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145FA-69E0-4029-95EC-39D74250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Typical workflow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8B84D8B-AA9C-414F-A09A-8BEC58857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13" y="1121730"/>
            <a:ext cx="6367177" cy="4614539"/>
          </a:xfrm>
        </p:spPr>
      </p:pic>
    </p:spTree>
    <p:extLst>
      <p:ext uri="{BB962C8B-B14F-4D97-AF65-F5344CB8AC3E}">
        <p14:creationId xmlns:p14="http://schemas.microsoft.com/office/powerpoint/2010/main" val="3241863849"/>
      </p:ext>
    </p:extLst>
  </p:cSld>
  <p:clrMapOvr>
    <a:masterClrMapping/>
  </p:clrMapOvr>
  <p:transition spd="slow">
    <p:cover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168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Grotesque Light</vt:lpstr>
      <vt:lpstr>Office Theme</vt:lpstr>
      <vt:lpstr>Anastasija Zujeva</vt:lpstr>
      <vt:lpstr>Do you mean fruit?</vt:lpstr>
      <vt:lpstr>Description</vt:lpstr>
      <vt:lpstr>Purpose</vt:lpstr>
      <vt:lpstr>Scientific Purpose</vt:lpstr>
      <vt:lpstr>Educational Purpose</vt:lpstr>
      <vt:lpstr>Features</vt:lpstr>
      <vt:lpstr>Features: adds-on</vt:lpstr>
      <vt:lpstr>Example: Typical workflow</vt:lpstr>
      <vt:lpstr>Example: Classification tree widget</vt:lpstr>
      <vt:lpstr>Example: Classification tree widget</vt:lpstr>
      <vt:lpstr>Example: Paint Data widget</vt:lpstr>
      <vt:lpstr>Code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Anastasija Zujeva</dc:title>
  <dc:creator>Anastasija Zujeva</dc:creator>
  <cp:lastModifiedBy>Anastasija Zujeva</cp:lastModifiedBy>
  <cp:revision>1</cp:revision>
  <dcterms:created xsi:type="dcterms:W3CDTF">2020-11-24T11:51:11Z</dcterms:created>
  <dcterms:modified xsi:type="dcterms:W3CDTF">2020-11-24T13:26:01Z</dcterms:modified>
</cp:coreProperties>
</file>