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15601bc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15601bc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15601bc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15601bc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15601bcc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15601bcc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15601bc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15601bc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15601bc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15601bc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15601bc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15601bc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15601bcc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15601bcc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15601bcc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15601bcc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15601bc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15601bc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15601bcc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15601bcc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15601bcc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15601bcc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/>
              <a:t>Final Project: Why go Solar</a:t>
            </a:r>
            <a:endParaRPr sz="4400"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Team Sunny Day: </a:t>
            </a:r>
            <a:endParaRPr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Jacob Zebker, Kellen Schmitz, Chung In “Angel” Ngan, Angela Kumar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70025" y="3941375"/>
            <a:ext cx="7685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Instructor: Andrew Hoang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Bootcamp: UCB-VIRT-DATA-PT-06-2021-U-B-TTH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Analysis Phase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sz="22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Our Finding as Team Sunny Day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Learned that data mimic human behaviors, just as people or life is messy.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can be made to forge a relationship with unrelated data to gain more insight, perspectives, or have better outcomes.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is how we are able to use data to communicate our ideas, persuade another to make key decisions. 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is used to review trends and patterns and can train the computer to make predictions or test assumptions.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Topic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45414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43"/>
              <a:t>Analysis of solar energy potential for a given location (in US) to save on electricity and does one qualify based on the number of sunny days or global horizontal irradiance(GHI) that your state incurs.  </a:t>
            </a:r>
            <a:endParaRPr sz="2943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943"/>
          </a:p>
          <a:p>
            <a:pPr marL="457200" lvl="0" indent="-345414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943"/>
              <a:t>Global Horizontal Irradiance measures the brightness of the sun in a given location around the globe.  However for the purpose of this project, we have focused only on the United States.</a:t>
            </a:r>
            <a:endParaRPr sz="2943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2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and Overview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328613" dist="19050" dir="5400000" algn="bl" rotWithShape="0">
              <a:srgbClr val="000000">
                <a:alpha val="44000"/>
              </a:srgbClr>
            </a:outerShdw>
            <a:reflection stA="45000"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5">
                <a:solidFill>
                  <a:srgbClr val="000000"/>
                </a:solidFill>
              </a:rPr>
              <a:t>The topic was selected due many factors: </a:t>
            </a:r>
            <a:endParaRPr sz="2225">
              <a:solidFill>
                <a:srgbClr val="000000"/>
              </a:solidFill>
            </a:endParaRPr>
          </a:p>
          <a:p>
            <a:pPr marL="914400" lvl="1" indent="-369935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26"/>
              <a:buChar char="○"/>
            </a:pPr>
            <a:r>
              <a:rPr lang="en" sz="2225">
                <a:solidFill>
                  <a:srgbClr val="000000"/>
                </a:solidFill>
              </a:rPr>
              <a:t>Climate change and global warming</a:t>
            </a:r>
            <a:endParaRPr sz="2225">
              <a:solidFill>
                <a:srgbClr val="000000"/>
              </a:solidFill>
            </a:endParaRPr>
          </a:p>
          <a:p>
            <a:pPr marL="914400" lvl="1" indent="-3699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6"/>
              <a:buChar char="○"/>
            </a:pPr>
            <a:r>
              <a:rPr lang="en" sz="2225">
                <a:solidFill>
                  <a:srgbClr val="000000"/>
                </a:solidFill>
              </a:rPr>
              <a:t>Power outages, wildfires, and other natural disasters </a:t>
            </a:r>
            <a:endParaRPr sz="2225">
              <a:solidFill>
                <a:srgbClr val="000000"/>
              </a:solidFill>
            </a:endParaRPr>
          </a:p>
          <a:p>
            <a:pPr marL="914400" lvl="1" indent="-3699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6"/>
              <a:buChar char="○"/>
            </a:pPr>
            <a:r>
              <a:rPr lang="en" sz="2225">
                <a:solidFill>
                  <a:srgbClr val="000000"/>
                </a:solidFill>
              </a:rPr>
              <a:t>Increased greenhouse gas emissions</a:t>
            </a:r>
            <a:endParaRPr sz="2225">
              <a:solidFill>
                <a:srgbClr val="000000"/>
              </a:solidFill>
            </a:endParaRPr>
          </a:p>
          <a:p>
            <a:pPr marL="914400" lvl="1" indent="-3699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6"/>
              <a:buChar char="○"/>
            </a:pPr>
            <a:r>
              <a:rPr lang="en" sz="2225">
                <a:solidFill>
                  <a:srgbClr val="000000"/>
                </a:solidFill>
              </a:rPr>
              <a:t>Increased interest in renewable energy specifically rooftop solar and energy storage.</a:t>
            </a:r>
            <a:endParaRPr sz="2225">
              <a:solidFill>
                <a:srgbClr val="000000"/>
              </a:solidFill>
            </a:endParaRPr>
          </a:p>
          <a:p>
            <a:pPr marL="914400" lvl="1" indent="-3699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6"/>
              <a:buChar char="○"/>
            </a:pPr>
            <a:r>
              <a:rPr lang="en" sz="2225">
                <a:solidFill>
                  <a:srgbClr val="000000"/>
                </a:solidFill>
              </a:rPr>
              <a:t>Cost savings on electric</a:t>
            </a:r>
            <a:endParaRPr sz="2225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2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Description of the Source of Data</a:t>
            </a:r>
            <a:endParaRPr/>
          </a:p>
          <a:p>
            <a:pPr marL="0" lvl="0" indent="0" algn="l" rtl="0">
              <a:spcBef>
                <a:spcPts val="4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7"/>
              <a:t>The source data was primarily from Governmental Sources.</a:t>
            </a:r>
            <a:endParaRPr sz="410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07"/>
              <a:t>Resources include:</a:t>
            </a:r>
            <a:endParaRPr sz="4107"/>
          </a:p>
          <a:p>
            <a:pPr marL="457200" lvl="0" indent="-35249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107"/>
              <a:t>https://www.eia.gov/electricity/state/</a:t>
            </a:r>
            <a:endParaRPr sz="4107"/>
          </a:p>
          <a:p>
            <a:pPr marL="457200" lvl="0" indent="-35249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107"/>
              <a:t>https://www.nrel.gov/gis/solar-supply-curves.html</a:t>
            </a:r>
            <a:endParaRPr sz="4107"/>
          </a:p>
          <a:p>
            <a:pPr marL="457200" lvl="0" indent="-35249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107"/>
              <a:t>https://developer.nrel.gov/docs/solar/nsrdb/ = There is an API for some weather data, based on longitude and latitude</a:t>
            </a:r>
            <a:endParaRPr sz="4107"/>
          </a:p>
          <a:p>
            <a:pPr marL="457200" lvl="0" indent="-35249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107"/>
              <a:t>Additional likely sources include: WeatherData, Department of Energy, NOAA.gov, NASA, trade groups</a:t>
            </a:r>
            <a:endParaRPr sz="410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Questions We Hope to Answer with the Data</a:t>
            </a:r>
            <a:endParaRPr/>
          </a:p>
          <a:p>
            <a:pPr marL="0" lvl="0" indent="0" algn="l" rtl="0">
              <a:spcBef>
                <a:spcPts val="4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827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7">
                <a:solidFill>
                  <a:schemeClr val="dk1"/>
                </a:solidFill>
              </a:rPr>
              <a:t>When including variables such as zip code, latitude and longitude does the global horizontal irradiance predict accurately for the zip code entered?</a:t>
            </a:r>
            <a:endParaRPr sz="220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7">
              <a:solidFill>
                <a:schemeClr val="dk1"/>
              </a:solidFill>
            </a:endParaRPr>
          </a:p>
          <a:p>
            <a:pPr marL="457200" lvl="0" indent="-358274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7">
                <a:solidFill>
                  <a:schemeClr val="dk1"/>
                </a:solidFill>
              </a:rPr>
              <a:t>Does the zip code entered fall into a bright zone or dark zone? Meaning farther from the sun, or in a location that has extreme weather? (i.e. rain, snow, fog, or other vulnerabilities)</a:t>
            </a:r>
            <a:endParaRPr sz="2207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7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7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207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 Exploration Phase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Difficult to find current data 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Lots of locations for historical data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can be clean or messy depending on source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Visualization: Electric Rates</a:t>
            </a:r>
            <a:endParaRPr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55BC1CF-581E-4A14-825E-6951C9084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988" y="1152475"/>
            <a:ext cx="5430719" cy="341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Visualization: Power Outages</a:t>
            </a:r>
            <a:endParaRPr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004C6C1-802C-42AB-80EE-259DE5C7A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568" y="1152475"/>
            <a:ext cx="5086831" cy="341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Visualization: Greenhouse Gases</a:t>
            </a:r>
            <a:endParaRPr/>
          </a:p>
        </p:txBody>
      </p:sp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5F6BDF0F-D7F3-46AB-992C-99B591491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836" y="1114119"/>
            <a:ext cx="5421142" cy="34931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454</Words>
  <Application>Microsoft Office PowerPoint</Application>
  <PresentationFormat>On-screen Show (16:9)</PresentationFormat>
  <Paragraphs>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Final Project: Why go Solar</vt:lpstr>
      <vt:lpstr>Selected Topic</vt:lpstr>
      <vt:lpstr>Purpose and Overview</vt:lpstr>
      <vt:lpstr>Description of the Source of Data </vt:lpstr>
      <vt:lpstr>Questions We Hope to Answer with the Data </vt:lpstr>
      <vt:lpstr>Description of the Data Exploration Phase</vt:lpstr>
      <vt:lpstr>Tableau Visualization: Electric Rates</vt:lpstr>
      <vt:lpstr>Tableau Visualization: Power Outages</vt:lpstr>
      <vt:lpstr>Tableau Visualization: Greenhouse Gases</vt:lpstr>
      <vt:lpstr>Description of the Analysis Phase</vt:lpstr>
      <vt:lpstr>Summary of Our Finding as Team Sunny Day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Why go Solar</dc:title>
  <dc:creator>Kumar</dc:creator>
  <cp:lastModifiedBy>Kumar</cp:lastModifiedBy>
  <cp:revision>2</cp:revision>
  <dcterms:modified xsi:type="dcterms:W3CDTF">2021-11-13T08:14:06Z</dcterms:modified>
</cp:coreProperties>
</file>