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8"/>
  </p:notesMasterIdLst>
  <p:handoutMasterIdLst>
    <p:handoutMasterId r:id="rId9"/>
  </p:handoutMasterIdLst>
  <p:sldIdLst>
    <p:sldId id="268" r:id="rId3"/>
    <p:sldId id="269" r:id="rId4"/>
    <p:sldId id="271" r:id="rId5"/>
    <p:sldId id="270" r:id="rId6"/>
    <p:sldId id="27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62" d="100"/>
          <a:sy n="162" d="100"/>
        </p:scale>
        <p:origin x="3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2/11/2022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2/11/2022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2/11/2022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2/11/2022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2/11/2022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2/11/2022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CA23058-4906-61D4-6DE9-6F81A41B1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571810"/>
            <a:ext cx="8333999" cy="1655999"/>
          </a:xfrm>
        </p:spPr>
        <p:txBody>
          <a:bodyPr/>
          <a:lstStyle/>
          <a:p>
            <a:r>
              <a:rPr lang="en-US" dirty="0"/>
              <a:t>Alexandros Kyrloglou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A092C1-843F-A295-A839-87648A9D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First Intermediate Presentation: </a:t>
            </a:r>
            <a:br>
              <a:rPr lang="en-US" sz="2400" dirty="0"/>
            </a:br>
            <a:r>
              <a:rPr lang="en-US" dirty="0"/>
              <a:t>Reinforcement learning of action sequences in table football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DA60D-74C0-AFF3-7D19-30E594E013F0}"/>
              </a:ext>
            </a:extLst>
          </p:cNvPr>
          <p:cNvSpPr txBox="1"/>
          <p:nvPr/>
        </p:nvSpPr>
        <p:spPr>
          <a:xfrm>
            <a:off x="576000" y="5399810"/>
            <a:ext cx="432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Guidance: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Wannes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Meert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Jens </a:t>
            </a:r>
            <a:r>
              <a:rPr lang="en-US" dirty="0" err="1">
                <a:solidFill>
                  <a:schemeClr val="bg1"/>
                </a:solidFill>
              </a:rPr>
              <a:t>Bürger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Wen-Chi Yang</a:t>
            </a:r>
          </a:p>
        </p:txBody>
      </p:sp>
    </p:spTree>
    <p:extLst>
      <p:ext uri="{BB962C8B-B14F-4D97-AF65-F5344CB8AC3E}">
        <p14:creationId xmlns:p14="http://schemas.microsoft.com/office/powerpoint/2010/main" val="190708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53069-A1ED-DD1F-A949-543DEB6C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DTAI, Leuven.AI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5B68-88CB-562C-EA18-FBBC7FE7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5B741-DB81-FB08-C274-D65BEA71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robotic foosball.</a:t>
            </a:r>
          </a:p>
          <a:p>
            <a:r>
              <a:rPr lang="en-US" dirty="0"/>
              <a:t>Benchmark for any Reinforcement Learning implementation.</a:t>
            </a:r>
          </a:p>
          <a:p>
            <a:r>
              <a:rPr lang="en-US" dirty="0"/>
              <a:t>Nature of the game: no RNG, not  only reactive, continuous environment,  adversarial.</a:t>
            </a:r>
          </a:p>
          <a:p>
            <a:r>
              <a:rPr lang="en-US" dirty="0"/>
              <a:t>From theoretic RL implementation to real life robotic implementation.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9BA0DC-08F5-E981-05CD-01AEABE783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16650" y="1962762"/>
            <a:ext cx="5400675" cy="385005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3E3C6F8-9C96-56C2-0863-91CF54B8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&amp; Motivation</a:t>
            </a:r>
          </a:p>
        </p:txBody>
      </p:sp>
    </p:spTree>
    <p:extLst>
      <p:ext uri="{BB962C8B-B14F-4D97-AF65-F5344CB8AC3E}">
        <p14:creationId xmlns:p14="http://schemas.microsoft.com/office/powerpoint/2010/main" val="41143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D12128-F9E4-C405-797D-F51F4324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passing between controllable players.</a:t>
            </a:r>
          </a:p>
          <a:p>
            <a:r>
              <a:rPr lang="en-US" dirty="0"/>
              <a:t>Types of passes: </a:t>
            </a:r>
          </a:p>
          <a:p>
            <a:pPr lvl="1"/>
            <a:r>
              <a:rPr lang="en-US" dirty="0"/>
              <a:t>Ball control</a:t>
            </a:r>
          </a:p>
          <a:p>
            <a:pPr lvl="1"/>
            <a:r>
              <a:rPr lang="en-US" dirty="0"/>
              <a:t>Pass static opponent</a:t>
            </a:r>
          </a:p>
          <a:p>
            <a:pPr lvl="1"/>
            <a:r>
              <a:rPr lang="en-US" dirty="0"/>
              <a:t>Pass dynamic opponent</a:t>
            </a:r>
          </a:p>
          <a:p>
            <a:pPr lvl="1"/>
            <a:r>
              <a:rPr lang="en-US" dirty="0"/>
              <a:t>Different rails</a:t>
            </a:r>
          </a:p>
          <a:p>
            <a:r>
              <a:rPr lang="en-US" dirty="0"/>
              <a:t>Metrics: speed/time, accuracy to the end position (speed at that position), success rate (opponent type).</a:t>
            </a:r>
          </a:p>
          <a:p>
            <a:r>
              <a:rPr lang="en-US" dirty="0"/>
              <a:t>Get ball to shooting position from goalkeeper.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3439E-1B63-78B7-A6A7-BEAE38E2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DTAI, Leuven.AI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E41B-D357-17B3-73C7-E338CB0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300EF4-6026-D58B-FB02-A34E4998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3121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DB917-663C-F8CA-8CFC-A7554B49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DTAI, Leuven.AI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224C1-D813-754C-228C-540C4DE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EBC997-48BD-7920-4615-C3EF0E5B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Tools: </a:t>
            </a:r>
          </a:p>
          <a:p>
            <a:pPr lvl="1"/>
            <a:r>
              <a:rPr lang="en-US" dirty="0"/>
              <a:t>Unity (ML-agent)</a:t>
            </a:r>
          </a:p>
          <a:p>
            <a:pPr lvl="1"/>
            <a:r>
              <a:rPr lang="en-US" dirty="0"/>
              <a:t>C# controller + python (Stable Baselines)</a:t>
            </a:r>
          </a:p>
          <a:p>
            <a:r>
              <a:rPr lang="en-US" dirty="0"/>
              <a:t>Methods: </a:t>
            </a:r>
          </a:p>
          <a:p>
            <a:pPr lvl="1"/>
            <a:r>
              <a:rPr lang="en-US" dirty="0"/>
              <a:t>Model-free Q-Learning.</a:t>
            </a:r>
          </a:p>
          <a:p>
            <a:pPr lvl="1"/>
            <a:r>
              <a:rPr lang="en-US" dirty="0"/>
              <a:t>DRL: </a:t>
            </a:r>
          </a:p>
          <a:p>
            <a:pPr lvl="2"/>
            <a:r>
              <a:rPr lang="en-US" dirty="0"/>
              <a:t>Deep Q-Learning (E-Greedy).</a:t>
            </a:r>
          </a:p>
          <a:p>
            <a:pPr lvl="2"/>
            <a:r>
              <a:rPr lang="en-US" dirty="0"/>
              <a:t>Deep Policy Network.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80678-522E-E1F8-A0A3-FD51BF0700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Discrete Agent actions: (min-max)</a:t>
            </a:r>
          </a:p>
          <a:p>
            <a:pPr lvl="1"/>
            <a:r>
              <a:rPr lang="en-US" dirty="0"/>
              <a:t>Rotation.</a:t>
            </a:r>
          </a:p>
          <a:p>
            <a:pPr lvl="1"/>
            <a:r>
              <a:rPr lang="en-US" dirty="0"/>
              <a:t>Translation.</a:t>
            </a:r>
          </a:p>
          <a:p>
            <a:r>
              <a:rPr lang="en-US" dirty="0"/>
              <a:t>Continuous Environment: </a:t>
            </a:r>
          </a:p>
          <a:p>
            <a:pPr lvl="1"/>
            <a:r>
              <a:rPr lang="en-US" dirty="0"/>
              <a:t>Ball Position (</a:t>
            </a:r>
            <a:r>
              <a:rPr lang="en-US" dirty="0" err="1"/>
              <a:t>x,y,z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Ball Speed.</a:t>
            </a:r>
          </a:p>
          <a:p>
            <a:pPr lvl="1"/>
            <a:r>
              <a:rPr lang="en-US" dirty="0"/>
              <a:t>Current position of players/enemies.</a:t>
            </a:r>
          </a:p>
          <a:p>
            <a:r>
              <a:rPr lang="en-US" dirty="0"/>
              <a:t>Rewards:</a:t>
            </a:r>
          </a:p>
          <a:p>
            <a:pPr lvl="1"/>
            <a:r>
              <a:rPr lang="en-US" dirty="0"/>
              <a:t>Ball reaching location.</a:t>
            </a:r>
          </a:p>
          <a:p>
            <a:pPr lvl="1"/>
            <a:r>
              <a:rPr lang="en-US" dirty="0"/>
              <a:t>Distance to location.</a:t>
            </a:r>
          </a:p>
          <a:p>
            <a:pPr lvl="1"/>
            <a:r>
              <a:rPr lang="en-US" dirty="0"/>
              <a:t>Speed at location.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DF9F37-0373-FE48-1F47-FEFC98C8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 </a:t>
            </a:r>
          </a:p>
        </p:txBody>
      </p:sp>
    </p:spTree>
    <p:extLst>
      <p:ext uri="{BB962C8B-B14F-4D97-AF65-F5344CB8AC3E}">
        <p14:creationId xmlns:p14="http://schemas.microsoft.com/office/powerpoint/2010/main" val="104963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6897D-9F40-D7D1-3200-FB0B72C5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Set up the simulation environment (unity project working properly) </a:t>
            </a:r>
          </a:p>
          <a:p>
            <a:r>
              <a:rPr lang="en-US" dirty="0"/>
              <a:t> Set up controllable agents</a:t>
            </a:r>
          </a:p>
          <a:p>
            <a:r>
              <a:rPr lang="en-US" dirty="0"/>
              <a:t> Define states, actions, rewards, metrics etc.</a:t>
            </a:r>
          </a:p>
          <a:p>
            <a:r>
              <a:rPr lang="en-US" dirty="0"/>
              <a:t> Define promising RL approaches</a:t>
            </a:r>
          </a:p>
          <a:p>
            <a:r>
              <a:rPr lang="en-US" dirty="0"/>
              <a:t> Implement direct pass with different methods as baseline.</a:t>
            </a:r>
          </a:p>
          <a:p>
            <a:r>
              <a:rPr lang="en-US" dirty="0"/>
              <a:t> Implement different passes and optimize performance</a:t>
            </a:r>
          </a:p>
          <a:p>
            <a:r>
              <a:rPr lang="en-US" dirty="0"/>
              <a:t> Determine best working methods </a:t>
            </a:r>
          </a:p>
          <a:p>
            <a:r>
              <a:rPr lang="en-US" dirty="0"/>
              <a:t> Create sequences that work vs different players: Get the ball from the goalkeeper to a scoring location.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59C74-BE5C-5375-0C26-1979C5B1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DTAI, Leuven.AI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CB1C4-99F2-3CDE-5CD0-BEFCEC3F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AFD3C2-8405-A36C-82AE-E513314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8061490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300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KU Leuven</vt:lpstr>
      <vt:lpstr>KU Leuven Sedes</vt:lpstr>
      <vt:lpstr>First Intermediate Presentation:  Reinforcement learning of action sequences in table football  </vt:lpstr>
      <vt:lpstr>Context &amp; Motivation</vt:lpstr>
      <vt:lpstr>Problem statement</vt:lpstr>
      <vt:lpstr>Methodology 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2022-11-02T18:26:47Z</dcterms:modified>
</cp:coreProperties>
</file>