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70" d="100"/>
          <a:sy n="70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117F73-93D4-4AC3-A86C-27C08745A6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C902FE-BAFD-41C5-AFBF-51E5C705C92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696200" cy="47244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600" spc="-150" dirty="0" smtClean="0">
                <a:solidFill>
                  <a:schemeClr val="bg1"/>
                </a:solidFill>
              </a:rPr>
              <a:t>Welcome</a:t>
            </a:r>
            <a:r>
              <a:rPr lang="en-US" sz="5400" spc="-150" dirty="0" smtClean="0">
                <a:solidFill>
                  <a:schemeClr val="bg1"/>
                </a:solidFill>
              </a:rPr>
              <a:t> </a:t>
            </a:r>
            <a:br>
              <a:rPr lang="en-US" sz="5400" spc="-150" dirty="0" smtClean="0">
                <a:solidFill>
                  <a:schemeClr val="bg1"/>
                </a:solidFill>
              </a:rPr>
            </a:br>
            <a:r>
              <a:rPr lang="en-US" sz="7200" spc="-150" dirty="0" smtClean="0">
                <a:solidFill>
                  <a:schemeClr val="bg1"/>
                </a:solidFill>
              </a:rPr>
              <a:t>to</a:t>
            </a:r>
            <a:r>
              <a:rPr lang="en-US" sz="5400" spc="-150" dirty="0" smtClean="0">
                <a:solidFill>
                  <a:schemeClr val="bg1"/>
                </a:solidFill>
              </a:rPr>
              <a:t/>
            </a:r>
            <a:br>
              <a:rPr lang="en-US" sz="5400" spc="-150" dirty="0" smtClean="0">
                <a:solidFill>
                  <a:schemeClr val="bg1"/>
                </a:solidFill>
              </a:rPr>
            </a:br>
            <a:r>
              <a:rPr lang="en-US" sz="7200" spc="-150" dirty="0" smtClean="0">
                <a:solidFill>
                  <a:schemeClr val="bg1"/>
                </a:solidFill>
              </a:rPr>
              <a:t>our </a:t>
            </a:r>
            <a:r>
              <a:rPr lang="en-US" sz="8000" spc="-150" dirty="0" smtClean="0">
                <a:solidFill>
                  <a:schemeClr val="bg1"/>
                </a:solidFill>
              </a:rPr>
              <a:t>presentation</a:t>
            </a:r>
            <a:endParaRPr lang="en-US" sz="28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ময়নামতি-দেবপর্বত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n-IN" dirty="0" smtClean="0"/>
              <a:t>ময়নামতি নামের উদ্ভব</a:t>
            </a:r>
          </a:p>
          <a:p>
            <a:r>
              <a:rPr lang="bn-IN" dirty="0" smtClean="0"/>
              <a:t>অবস্থান</a:t>
            </a:r>
          </a:p>
          <a:p>
            <a:r>
              <a:rPr lang="bn-IN" dirty="0" smtClean="0"/>
              <a:t>সময়কাল</a:t>
            </a:r>
          </a:p>
          <a:p>
            <a:r>
              <a:rPr lang="bn-IN" dirty="0" smtClean="0"/>
              <a:t>রাজধানী হিসেবে ময়নামতি</a:t>
            </a:r>
          </a:p>
          <a:p>
            <a:r>
              <a:rPr lang="bn-IN" dirty="0" smtClean="0"/>
              <a:t>রাজবংশ ও এর কৃতিত্ব</a:t>
            </a:r>
          </a:p>
          <a:p>
            <a:r>
              <a:rPr lang="bn-IN" dirty="0" smtClean="0"/>
              <a:t>নগরের কাঠামো</a:t>
            </a:r>
          </a:p>
          <a:p>
            <a:r>
              <a:rPr lang="bn-IN" dirty="0" smtClean="0"/>
              <a:t>উত্থান পতন</a:t>
            </a:r>
          </a:p>
          <a:p>
            <a:r>
              <a:rPr lang="bn-IN" dirty="0" smtClean="0"/>
              <a:t>প্রাপ্ত প্রত্নবস্তু</a:t>
            </a:r>
          </a:p>
          <a:p>
            <a:endParaRPr lang="bn-IN" dirty="0" smtClean="0"/>
          </a:p>
        </p:txBody>
      </p:sp>
      <p:pic>
        <p:nvPicPr>
          <p:cNvPr id="5122" name="Picture 2" descr="C:\Users\md naeb\Downloads\400px-PoliticalGeography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33513"/>
            <a:ext cx="4194696" cy="4738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010400" y="3962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3552" y="3962400"/>
            <a:ext cx="40422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ময়নামতি-দেবপর্বত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বিক্রমপুর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n-IN" dirty="0" smtClean="0"/>
              <a:t>বিক্রমপুরের ইতিহাস</a:t>
            </a:r>
          </a:p>
          <a:p>
            <a:r>
              <a:rPr lang="bn-IN" dirty="0" smtClean="0"/>
              <a:t>বিক্রমপুরের সীমারেখা</a:t>
            </a:r>
          </a:p>
          <a:p>
            <a:r>
              <a:rPr lang="bn-IN" dirty="0" smtClean="0"/>
              <a:t>বিক্রমপুরের গুরুত্ব</a:t>
            </a:r>
          </a:p>
          <a:p>
            <a:r>
              <a:rPr lang="bn-IN" dirty="0" smtClean="0"/>
              <a:t>চন্দ্র রাজার রাজধানী বিক্রমপুর</a:t>
            </a:r>
          </a:p>
          <a:p>
            <a:r>
              <a:rPr lang="bn-IN" dirty="0" smtClean="0"/>
              <a:t>ধর্ম রাজার রাজধানী</a:t>
            </a:r>
            <a:r>
              <a:rPr lang="bn-IN" dirty="0"/>
              <a:t> </a:t>
            </a:r>
            <a:r>
              <a:rPr lang="bn-IN" dirty="0" smtClean="0"/>
              <a:t>বিক্রমপুর</a:t>
            </a:r>
          </a:p>
          <a:p>
            <a:r>
              <a:rPr lang="bn-IN" dirty="0" smtClean="0"/>
              <a:t>সেন </a:t>
            </a:r>
            <a:r>
              <a:rPr lang="bn-IN" dirty="0"/>
              <a:t>রাজার রাজধানী </a:t>
            </a:r>
            <a:r>
              <a:rPr lang="bn-IN" dirty="0" smtClean="0"/>
              <a:t>বিক্রমপুর</a:t>
            </a:r>
          </a:p>
          <a:p>
            <a:pPr marL="137160" indent="0">
              <a:buNone/>
            </a:pPr>
            <a:endParaRPr lang="bn-IN" dirty="0"/>
          </a:p>
          <a:p>
            <a:endParaRPr lang="bn-IN" dirty="0" smtClean="0"/>
          </a:p>
        </p:txBody>
      </p:sp>
      <p:pic>
        <p:nvPicPr>
          <p:cNvPr id="5" name="Picture 2" descr="C:\Users\md naeb\Downloads\400px-PoliticalGeography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194696" cy="4738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705600" y="38100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8752" y="3657600"/>
            <a:ext cx="4042296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বিক্রমপুর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উপসংহার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764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bn-BD" dirty="0"/>
              <a:t>ভূ- প্রকৃতির প্রভাব নগর গঠনে  </a:t>
            </a:r>
          </a:p>
          <a:p>
            <a:r>
              <a:rPr lang="bn-BD" dirty="0"/>
              <a:t>জনপগুলোর উন্নয়নে নগর এর ভূমিকা</a:t>
            </a:r>
          </a:p>
          <a:p>
            <a:r>
              <a:rPr lang="bn-IN" sz="2400" dirty="0"/>
              <a:t>প্রাচীন বাংলার </a:t>
            </a:r>
            <a:r>
              <a:rPr lang="bn-BD" dirty="0" smtClean="0"/>
              <a:t>প্রথম </a:t>
            </a:r>
            <a:r>
              <a:rPr lang="bn-BD" dirty="0"/>
              <a:t>নগরের উদ্ভব </a:t>
            </a:r>
          </a:p>
          <a:p>
            <a:r>
              <a:rPr lang="bn-BD" dirty="0"/>
              <a:t>প্রথম নগরী</a:t>
            </a:r>
          </a:p>
          <a:p>
            <a:r>
              <a:rPr lang="bn-IN" sz="2400" dirty="0"/>
              <a:t>প্রাচীন বাংলার </a:t>
            </a:r>
            <a:r>
              <a:rPr lang="bn-BD" dirty="0" smtClean="0"/>
              <a:t>কোন </a:t>
            </a:r>
            <a:r>
              <a:rPr lang="bn-BD" dirty="0"/>
              <a:t>ধরনের নগর দেখতে পাই</a:t>
            </a:r>
          </a:p>
          <a:p>
            <a:r>
              <a:rPr lang="bn-BD" dirty="0"/>
              <a:t>ইতিহাস রচনায় নগরের ভূমিকা   </a:t>
            </a:r>
          </a:p>
          <a:p>
            <a:r>
              <a:rPr lang="en-US" smtClean="0"/>
              <a:t>পতন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7178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That’s all From Group No:01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9600" dirty="0" smtClean="0">
                <a:solidFill>
                  <a:srgbClr val="92D050"/>
                </a:solidFill>
                <a:latin typeface="Algerian" pitchFamily="82" charset="0"/>
              </a:rPr>
              <a:t>Thanks Everybody</a:t>
            </a:r>
            <a:endParaRPr lang="en-US" sz="9600" dirty="0">
              <a:solidFill>
                <a:srgbClr val="92D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752600"/>
            <a:ext cx="4114800" cy="487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Group Member</a:t>
            </a:r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1. Md. </a:t>
            </a:r>
            <a:r>
              <a:rPr lang="en-US" sz="2400" dirty="0" err="1">
                <a:solidFill>
                  <a:schemeClr val="bg1"/>
                </a:solidFill>
              </a:rPr>
              <a:t>Mojibur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Rahman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 err="1">
                <a:solidFill>
                  <a:schemeClr val="bg1"/>
                </a:solidFill>
              </a:rPr>
              <a:t>Madhab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Sutradhar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dirty="0" err="1">
                <a:solidFill>
                  <a:schemeClr val="bg1"/>
                </a:solidFill>
              </a:rPr>
              <a:t>Anika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Tahmee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4. Md. </a:t>
            </a:r>
            <a:r>
              <a:rPr lang="en-US" sz="2400" dirty="0" err="1">
                <a:solidFill>
                  <a:schemeClr val="bg1"/>
                </a:solidFill>
              </a:rPr>
              <a:t>Ashrafuzzaman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5. Md. </a:t>
            </a:r>
            <a:r>
              <a:rPr lang="en-US" sz="2400" dirty="0" err="1">
                <a:solidFill>
                  <a:schemeClr val="bg1"/>
                </a:solidFill>
              </a:rPr>
              <a:t>Motasim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Billah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6. </a:t>
            </a:r>
            <a:r>
              <a:rPr lang="en-US" sz="2400" dirty="0" err="1">
                <a:solidFill>
                  <a:schemeClr val="bg1"/>
                </a:solidFill>
              </a:rPr>
              <a:t>Amena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Akter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7. </a:t>
            </a:r>
            <a:r>
              <a:rPr lang="en-US" sz="2400" dirty="0" err="1">
                <a:solidFill>
                  <a:schemeClr val="bg1"/>
                </a:solidFill>
              </a:rPr>
              <a:t>Sarkar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Naznin</a:t>
            </a:r>
            <a:r>
              <a:rPr lang="en-US" sz="2400" dirty="0">
                <a:solidFill>
                  <a:schemeClr val="bg1"/>
                </a:solidFill>
              </a:rPr>
              <a:t> Sultana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8. </a:t>
            </a:r>
            <a:r>
              <a:rPr lang="en-US" sz="2400" dirty="0" err="1">
                <a:solidFill>
                  <a:schemeClr val="bg1"/>
                </a:solidFill>
              </a:rPr>
              <a:t>Khadiza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Akter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9. Al-</a:t>
            </a:r>
            <a:r>
              <a:rPr lang="en-US" sz="2400" dirty="0" err="1">
                <a:solidFill>
                  <a:schemeClr val="bg1"/>
                </a:solidFill>
              </a:rPr>
              <a:t>amin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10. </a:t>
            </a:r>
            <a:r>
              <a:rPr lang="en-US" sz="2400" dirty="0" err="1">
                <a:solidFill>
                  <a:schemeClr val="bg1"/>
                </a:solidFill>
              </a:rPr>
              <a:t>Zishan</a:t>
            </a:r>
            <a:r>
              <a:rPr lang="en-US" sz="2400" dirty="0">
                <a:solidFill>
                  <a:schemeClr val="bg1"/>
                </a:solidFill>
              </a:rPr>
              <a:t> Khan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4400" y="1751463"/>
            <a:ext cx="4114800" cy="487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ID NO: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11816001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11816002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11816003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11816004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11816005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11816006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11816007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11816008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11816009</a:t>
            </a:r>
          </a:p>
          <a:p>
            <a:r>
              <a:rPr lang="en-US" sz="2400" dirty="0">
                <a:solidFill>
                  <a:schemeClr val="bg1"/>
                </a:solidFill>
              </a:rPr>
              <a:t>11816010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1540" y="228600"/>
            <a:ext cx="862766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</a:rPr>
              <a:t>Group - 1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নগর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 err="1" smtClean="0">
                <a:solidFill>
                  <a:srgbClr val="FF0000"/>
                </a:solidFill>
              </a:rPr>
              <a:t>সংজ্ঞাঃ</a:t>
            </a:r>
            <a:r>
              <a:rPr lang="en-US" sz="3500" dirty="0" smtClean="0">
                <a:solidFill>
                  <a:srgbClr val="FF0000"/>
                </a:solidFill>
              </a:rPr>
              <a:t> </a:t>
            </a:r>
            <a:r>
              <a:rPr lang="bn-IN" dirty="0" smtClean="0"/>
              <a:t>নগর বলতে সেই </a:t>
            </a:r>
            <a:r>
              <a:rPr lang="bn-IN" dirty="0"/>
              <a:t>স্থানকে </a:t>
            </a:r>
            <a:r>
              <a:rPr lang="bn-IN" dirty="0" smtClean="0"/>
              <a:t>বুঝায়, যেখানে আধুনিকতার উপর ভিত্তি করে </a:t>
            </a:r>
            <a:r>
              <a:rPr lang="bn-IN" smtClean="0"/>
              <a:t>সেই সময়ের </a:t>
            </a:r>
            <a:r>
              <a:rPr lang="bn-IN" dirty="0" smtClean="0"/>
              <a:t>সমাজ ও সংস্কৃতির বিকাশ ঘটেছিল।</a:t>
            </a:r>
          </a:p>
          <a:p>
            <a:pPr marL="0" indent="0">
              <a:buNone/>
            </a:pPr>
            <a:endParaRPr lang="bn-IN" dirty="0"/>
          </a:p>
          <a:p>
            <a:pPr marL="0" indent="0">
              <a:buNone/>
            </a:pPr>
            <a:r>
              <a:rPr lang="bn-IN" sz="3000" b="1" u="sng" dirty="0" smtClean="0">
                <a:solidFill>
                  <a:srgbClr val="FF0000"/>
                </a:solidFill>
              </a:rPr>
              <a:t>নগরের বৈশিষ্ট্যঃ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পাকা ঘরবাড়ি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রাস্তাঘাট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দূর্গ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পরিখা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প্রাকার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পয়ঃনিষ্কাশন ব্যবস্থা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ডাস্টবিন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bn-IN" dirty="0" smtClean="0"/>
              <a:t>সড়কবাতি</a:t>
            </a:r>
          </a:p>
          <a:p>
            <a:pPr marL="0" indent="0">
              <a:buNone/>
            </a:pPr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296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d naeb\Downloads\400px-PoliticalGeography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5" y="1447800"/>
            <a:ext cx="5181600" cy="480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0" y="152400"/>
            <a:ext cx="8229600" cy="1066800"/>
          </a:xfrm>
        </p:spPr>
        <p:txBody>
          <a:bodyPr/>
          <a:lstStyle/>
          <a:p>
            <a:r>
              <a:rPr lang="bn-IN" dirty="0" smtClean="0"/>
              <a:t>প্রাচীন বাংলার নগরসমূহ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7543800" cy="3179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bn-IN" dirty="0" smtClean="0"/>
              <a:t>মহাস্থানগড়-পুন্ড্রনগর</a:t>
            </a:r>
          </a:p>
          <a:p>
            <a:pPr algn="l"/>
            <a:r>
              <a:rPr lang="bn-IN" dirty="0" smtClean="0"/>
              <a:t>বানগড়-কোটিবর্ষ</a:t>
            </a:r>
          </a:p>
          <a:p>
            <a:pPr algn="l"/>
            <a:r>
              <a:rPr lang="bn-IN" dirty="0" smtClean="0"/>
              <a:t>তমলুক-তাম্রলিপ্তি</a:t>
            </a:r>
          </a:p>
          <a:p>
            <a:pPr algn="l"/>
            <a:r>
              <a:rPr lang="bn-IN" dirty="0" smtClean="0"/>
              <a:t>চন্দ্রকেতুগড়</a:t>
            </a:r>
          </a:p>
          <a:p>
            <a:pPr algn="l"/>
            <a:r>
              <a:rPr lang="bn-IN" dirty="0" smtClean="0"/>
              <a:t>ওয়ারি-বটেশ্বর</a:t>
            </a:r>
          </a:p>
          <a:p>
            <a:pPr algn="l"/>
            <a:r>
              <a:rPr lang="bn-IN" dirty="0" smtClean="0"/>
              <a:t>ময়নামতি-দেবপর্বত</a:t>
            </a:r>
          </a:p>
          <a:p>
            <a:pPr algn="l"/>
            <a:r>
              <a:rPr lang="bn-IN" dirty="0" smtClean="0"/>
              <a:t>বিক্রমপুর</a:t>
            </a:r>
          </a:p>
          <a:p>
            <a:pPr algn="l"/>
            <a:endParaRPr lang="bn-IN" dirty="0"/>
          </a:p>
          <a:p>
            <a:pPr algn="l"/>
            <a:endParaRPr lang="bn-IN" dirty="0" smtClean="0"/>
          </a:p>
          <a:p>
            <a:pPr algn="l"/>
            <a:endParaRPr lang="bn-IN" dirty="0"/>
          </a:p>
          <a:p>
            <a:pPr algn="l"/>
            <a:endParaRPr lang="b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400" y="525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400" dirty="0" smtClean="0"/>
              <a:t>প্রাচীন বাংলায় কেনো নগরি</a:t>
            </a:r>
          </a:p>
          <a:p>
            <a:r>
              <a:rPr lang="bn-IN" sz="2400" dirty="0" smtClean="0"/>
              <a:t>গ</a:t>
            </a:r>
            <a:r>
              <a:rPr lang="en-US" sz="2400" dirty="0" err="1" smtClean="0"/>
              <a:t>ড়ে</a:t>
            </a:r>
            <a:r>
              <a:rPr lang="bn-IN" sz="2400" dirty="0" smtClean="0"/>
              <a:t> উঠেছিল?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867400" y="292516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304429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 smtClean="0">
                <a:solidFill>
                  <a:srgbClr val="FF0000"/>
                </a:solidFill>
              </a:rPr>
              <a:t>মহাস্থানগড়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25468" y="2611833"/>
            <a:ext cx="217796" cy="1467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0292" y="2562355"/>
            <a:ext cx="990600" cy="392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b="1" dirty="0" smtClean="0">
                <a:solidFill>
                  <a:srgbClr val="FF0000"/>
                </a:solidFill>
              </a:rPr>
              <a:t>বানগড়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92462" y="4724400"/>
            <a:ext cx="233006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4400" y="4572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 smtClean="0">
                <a:solidFill>
                  <a:srgbClr val="FF0000"/>
                </a:solidFill>
              </a:rPr>
              <a:t>তমলুক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81066" y="3413624"/>
            <a:ext cx="211396" cy="243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2545" y="3393567"/>
            <a:ext cx="14998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চন্দ্রকেতুগড়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3495511"/>
            <a:ext cx="211396" cy="243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6235" y="3200400"/>
            <a:ext cx="183392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ওয়ারি-বটেশ্বর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36235" y="3992812"/>
            <a:ext cx="211396" cy="243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3899848"/>
            <a:ext cx="183392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ময়নামতি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5468" y="3739487"/>
            <a:ext cx="183392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বিক্রমপুর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32905" y="3850767"/>
            <a:ext cx="211396" cy="243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মহাস্থানগড়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bn-IN" dirty="0" smtClean="0"/>
              <a:t>প্রাচীন নাম</a:t>
            </a:r>
          </a:p>
          <a:p>
            <a:r>
              <a:rPr lang="bn-IN" dirty="0" smtClean="0"/>
              <a:t>সময়কাল</a:t>
            </a:r>
          </a:p>
          <a:p>
            <a:r>
              <a:rPr lang="bn-IN" dirty="0" smtClean="0"/>
              <a:t>অবস্থান</a:t>
            </a:r>
          </a:p>
          <a:p>
            <a:r>
              <a:rPr lang="bn-IN" dirty="0" smtClean="0"/>
              <a:t>মহাস্থানগড় স্থানটি বেছে নেয়ার কারন</a:t>
            </a:r>
          </a:p>
          <a:p>
            <a:r>
              <a:rPr lang="bn-IN" dirty="0" smtClean="0"/>
              <a:t>মহাস্থান দূর্গ স্থাপনা </a:t>
            </a:r>
          </a:p>
          <a:p>
            <a:r>
              <a:rPr lang="bn-IN" dirty="0" smtClean="0"/>
              <a:t>নগরের অবকাঠামো</a:t>
            </a:r>
          </a:p>
          <a:p>
            <a:r>
              <a:rPr lang="bn-IN" dirty="0" smtClean="0"/>
              <a:t>খনন কাজ</a:t>
            </a:r>
          </a:p>
          <a:p>
            <a:r>
              <a:rPr lang="bn-IN" dirty="0" smtClean="0"/>
              <a:t>বিভিন্ন গোত্রের শাসনকাল</a:t>
            </a:r>
          </a:p>
          <a:p>
            <a:r>
              <a:rPr lang="bn-IN" dirty="0" smtClean="0"/>
              <a:t>প্রত্ননিদর্শনসমুহ</a:t>
            </a:r>
            <a:endParaRPr lang="en-US" dirty="0"/>
          </a:p>
        </p:txBody>
      </p:sp>
      <p:pic>
        <p:nvPicPr>
          <p:cNvPr id="1026" name="Picture 2" descr="C:\Users\md naeb\Downloads\Mahasthan-a-louest-de-la-Karatoya_Q3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17185"/>
            <a:ext cx="4113213" cy="4637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324600" y="267837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বানগড়-কোটিবর্ষ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n-IN" dirty="0" smtClean="0"/>
              <a:t>অবস্থান </a:t>
            </a:r>
          </a:p>
          <a:p>
            <a:r>
              <a:rPr lang="bn-IN" dirty="0" smtClean="0"/>
              <a:t>সময়কাল</a:t>
            </a:r>
          </a:p>
          <a:p>
            <a:r>
              <a:rPr lang="bn-IN" dirty="0" smtClean="0"/>
              <a:t>নগরের বৈশিষ্ট্য</a:t>
            </a:r>
          </a:p>
          <a:p>
            <a:r>
              <a:rPr lang="bn-IN" dirty="0" smtClean="0"/>
              <a:t>ধর্ম</a:t>
            </a:r>
          </a:p>
          <a:p>
            <a:r>
              <a:rPr lang="bn-IN" dirty="0" smtClean="0"/>
              <a:t>প্রশাসনিক ব্যবস্থা</a:t>
            </a:r>
          </a:p>
          <a:p>
            <a:r>
              <a:rPr lang="bn-IN" dirty="0" smtClean="0"/>
              <a:t>পতন</a:t>
            </a:r>
            <a:endParaRPr lang="en-US" dirty="0"/>
          </a:p>
        </p:txBody>
      </p:sp>
      <p:pic>
        <p:nvPicPr>
          <p:cNvPr id="5" name="Picture 2" descr="C:\Users\md naeb\Downloads\Mahasthan-a-louest-de-la-Karatoya_Q3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881563" cy="4881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486400" y="2438400"/>
            <a:ext cx="1524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2595918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rgbClr val="FF0000"/>
                </a:solidFill>
              </a:rPr>
              <a:t>বানগড়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80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তমলুক-তাম্রলিপ্তি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n-IN" dirty="0" smtClean="0"/>
              <a:t>সময়কাল</a:t>
            </a:r>
          </a:p>
          <a:p>
            <a:r>
              <a:rPr lang="bn-IN" dirty="0" smtClean="0"/>
              <a:t>অবস্থান</a:t>
            </a:r>
          </a:p>
          <a:p>
            <a:r>
              <a:rPr lang="bn-IN" dirty="0" smtClean="0"/>
              <a:t>বন্দর নগরি হিসেবে </a:t>
            </a:r>
          </a:p>
          <a:p>
            <a:r>
              <a:rPr lang="bn-IN" dirty="0" smtClean="0"/>
              <a:t>ব্যবসা বানিজ্য</a:t>
            </a:r>
          </a:p>
          <a:p>
            <a:r>
              <a:rPr lang="bn-IN" dirty="0" smtClean="0"/>
              <a:t>সাহিত্যিক উপাদান</a:t>
            </a:r>
          </a:p>
          <a:p>
            <a:r>
              <a:rPr lang="bn-IN" dirty="0" smtClean="0"/>
              <a:t>পর্যটক</a:t>
            </a:r>
          </a:p>
          <a:p>
            <a:r>
              <a:rPr lang="bn-IN" dirty="0" smtClean="0"/>
              <a:t>প্রাপ্ত প্রত্নবস্তু</a:t>
            </a:r>
            <a:endParaRPr lang="en-US" dirty="0"/>
          </a:p>
        </p:txBody>
      </p:sp>
      <p:pic>
        <p:nvPicPr>
          <p:cNvPr id="2050" name="Picture 2" descr="C:\Users\md naeb\Downloads\Mahasthan-a-louest-de-la-Karatoya_Q3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3037"/>
            <a:ext cx="4881563" cy="4881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495800" y="5105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5436358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rgbClr val="FF0000"/>
                </a:solidFill>
              </a:rPr>
              <a:t>তমলুক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268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 dirty="0" smtClean="0"/>
              <a:t>চন্দ্রকেতুগড়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bn-IN" dirty="0" smtClean="0"/>
              <a:t>অবস্থান</a:t>
            </a:r>
          </a:p>
          <a:p>
            <a:pPr marL="137160" indent="0">
              <a:buNone/>
            </a:pPr>
            <a:r>
              <a:rPr lang="bn-IN" dirty="0" smtClean="0"/>
              <a:t>আকার </a:t>
            </a:r>
          </a:p>
          <a:p>
            <a:pPr marL="137160" indent="0">
              <a:buNone/>
            </a:pPr>
            <a:r>
              <a:rPr lang="bn-IN" dirty="0" smtClean="0"/>
              <a:t>আবিস্কার </a:t>
            </a:r>
          </a:p>
          <a:p>
            <a:pPr marL="137160" indent="0">
              <a:buNone/>
            </a:pPr>
            <a:r>
              <a:rPr lang="bn-IN" dirty="0" smtClean="0"/>
              <a:t>খনন</a:t>
            </a:r>
          </a:p>
          <a:p>
            <a:pPr marL="137160" indent="0">
              <a:buNone/>
            </a:pPr>
            <a:r>
              <a:rPr lang="bn-IN" dirty="0" smtClean="0"/>
              <a:t>পাচটি কালপর্ব</a:t>
            </a:r>
          </a:p>
          <a:p>
            <a:pPr marL="137160" indent="0">
              <a:buNone/>
            </a:pPr>
            <a:r>
              <a:rPr lang="bn-IN" dirty="0" smtClean="0"/>
              <a:t>নামকরন</a:t>
            </a:r>
          </a:p>
          <a:p>
            <a:pPr marL="137160" indent="0">
              <a:buNone/>
            </a:pPr>
            <a:r>
              <a:rPr lang="bn-IN" dirty="0" smtClean="0"/>
              <a:t>বানিজ্যিক সম্পর্ক</a:t>
            </a:r>
          </a:p>
          <a:p>
            <a:pPr marL="137160" indent="0">
              <a:buNone/>
            </a:pPr>
            <a:r>
              <a:rPr lang="bn-IN" dirty="0" smtClean="0"/>
              <a:t>প্রাপ্ত প্রত্নবস্তু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3074" name="Picture 2" descr="C:\Users\md naeb\Downloads\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78" y="1295400"/>
            <a:ext cx="5322651" cy="4810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353300" y="347506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3493826"/>
            <a:ext cx="1752600" cy="715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চন্দ্রকেতুগড়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93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IN" dirty="0" smtClean="0"/>
              <a:t>ওয়ারি-বটেশ্বর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n-IN" dirty="0" smtClean="0"/>
              <a:t>সময়কাল</a:t>
            </a:r>
          </a:p>
          <a:p>
            <a:r>
              <a:rPr lang="bn-IN" dirty="0" smtClean="0"/>
              <a:t>অবস্থান ও নামকরন</a:t>
            </a:r>
          </a:p>
          <a:p>
            <a:r>
              <a:rPr lang="bn-IN" dirty="0" smtClean="0"/>
              <a:t>আবিস্কার</a:t>
            </a:r>
          </a:p>
          <a:p>
            <a:r>
              <a:rPr lang="bn-IN" dirty="0" smtClean="0"/>
              <a:t>প্রাপ্ত প্রত্নবস্তু</a:t>
            </a:r>
          </a:p>
          <a:p>
            <a:r>
              <a:rPr lang="bn-IN" dirty="0" smtClean="0"/>
              <a:t>বানিজ্যিক সম্পর্ক</a:t>
            </a:r>
          </a:p>
          <a:p>
            <a:r>
              <a:rPr lang="bn-IN" dirty="0" smtClean="0"/>
              <a:t>ডেটিং</a:t>
            </a:r>
          </a:p>
        </p:txBody>
      </p:sp>
      <p:pic>
        <p:nvPicPr>
          <p:cNvPr id="4098" name="Picture 2" descr="C:\Users\md naeb\Downloads\Bangladesh-map-divisions-wi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967868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786348" y="3782705"/>
            <a:ext cx="1524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3854925"/>
            <a:ext cx="2286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rgbClr val="FF0000"/>
                </a:solidFill>
              </a:rPr>
              <a:t>ওয়ারি-বটেশ্বর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</TotalTime>
  <Words>262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Book Antiqua</vt:lpstr>
      <vt:lpstr>Lucida Sans</vt:lpstr>
      <vt:lpstr>Vrinda</vt:lpstr>
      <vt:lpstr>Wingdings</vt:lpstr>
      <vt:lpstr>Wingdings 2</vt:lpstr>
      <vt:lpstr>Wingdings 3</vt:lpstr>
      <vt:lpstr>Apex</vt:lpstr>
      <vt:lpstr>Welcome  to our presentation</vt:lpstr>
      <vt:lpstr>PowerPoint Presentation</vt:lpstr>
      <vt:lpstr>নগর </vt:lpstr>
      <vt:lpstr>প্রাচীন বাংলার নগরসমূহ</vt:lpstr>
      <vt:lpstr>মহাস্থানগড়</vt:lpstr>
      <vt:lpstr>বানগড়-কোটিবর্ষ</vt:lpstr>
      <vt:lpstr>তমলুক-তাম্রলিপ্তি</vt:lpstr>
      <vt:lpstr>চন্দ্রকেতুগড়</vt:lpstr>
      <vt:lpstr>ওয়ারি-বটেশ্বর</vt:lpstr>
      <vt:lpstr>ময়নামতি-দেবপর্বত</vt:lpstr>
      <vt:lpstr>বিক্রমপুর</vt:lpstr>
      <vt:lpstr>উপসংহার</vt:lpstr>
      <vt:lpstr>   That’s all From Group No:01  Thanks Everybody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our presentation</dc:title>
  <dc:creator>md naeb</dc:creator>
  <cp:lastModifiedBy>Al-amin Khan</cp:lastModifiedBy>
  <cp:revision>12</cp:revision>
  <cp:lastPrinted>2019-02-12T09:03:38Z</cp:lastPrinted>
  <dcterms:created xsi:type="dcterms:W3CDTF">2019-02-12T06:14:59Z</dcterms:created>
  <dcterms:modified xsi:type="dcterms:W3CDTF">2019-03-28T16:29:09Z</dcterms:modified>
</cp:coreProperties>
</file>