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2" r:id="rId2"/>
    <p:sldId id="263" r:id="rId3"/>
    <p:sldId id="264" r:id="rId4"/>
    <p:sldId id="265" r:id="rId5"/>
    <p:sldId id="266" r:id="rId6"/>
    <p:sldId id="261" r:id="rId7"/>
    <p:sldId id="256" r:id="rId8"/>
    <p:sldId id="257" r:id="rId9"/>
    <p:sldId id="258" r:id="rId10"/>
    <p:sldId id="259"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58" autoAdjust="0"/>
    <p:restoredTop sz="94660"/>
  </p:normalViewPr>
  <p:slideViewPr>
    <p:cSldViewPr snapToGrid="0">
      <p:cViewPr>
        <p:scale>
          <a:sx n="1" d="2"/>
          <a:sy n="1" d="2"/>
        </p:scale>
        <p:origin x="-24" y="-13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2E928-A4AE-4E29-B273-02C5937C2EF5}" type="doc">
      <dgm:prSet loTypeId="urn:microsoft.com/office/officeart/2008/layout/HorizontalMultiLevelHierarchy" loCatId="hierarchy" qsTypeId="urn:microsoft.com/office/officeart/2005/8/quickstyle/3d5" qsCatId="3D" csTypeId="urn:microsoft.com/office/officeart/2005/8/colors/accent1_2" csCatId="accent1" phldr="1"/>
      <dgm:spPr/>
      <dgm:t>
        <a:bodyPr/>
        <a:lstStyle/>
        <a:p>
          <a:endParaRPr lang="en-GB"/>
        </a:p>
      </dgm:t>
    </dgm:pt>
    <dgm:pt modelId="{EC04350E-9976-451A-9010-53EEBAFC0329}">
      <dgm:prSet phldrT="[Text]" custT="1"/>
      <dgm:spPr/>
      <dgm:t>
        <a:bodyPr/>
        <a:lstStyle/>
        <a:p>
          <a:r>
            <a:rPr lang="en-GB" sz="2000" dirty="0" smtClean="0"/>
            <a:t>Home page </a:t>
          </a:r>
        </a:p>
        <a:p>
          <a:r>
            <a:rPr lang="en-GB" sz="2000" dirty="0" smtClean="0"/>
            <a:t>URLs  /index</a:t>
          </a:r>
          <a:endParaRPr lang="en-GB" sz="2000" dirty="0"/>
        </a:p>
      </dgm:t>
    </dgm:pt>
    <dgm:pt modelId="{C4926CF9-CE10-4464-8983-62FE6F73FB24}" type="parTrans" cxnId="{24A321DF-C7A2-47E7-B67D-DF54E6E3C2FD}">
      <dgm:prSet/>
      <dgm:spPr/>
      <dgm:t>
        <a:bodyPr/>
        <a:lstStyle/>
        <a:p>
          <a:endParaRPr lang="en-GB"/>
        </a:p>
      </dgm:t>
    </dgm:pt>
    <dgm:pt modelId="{29B3E3B2-1CFB-4E2D-A43D-D3D1CD3AFC81}" type="sibTrans" cxnId="{24A321DF-C7A2-47E7-B67D-DF54E6E3C2FD}">
      <dgm:prSet/>
      <dgm:spPr/>
      <dgm:t>
        <a:bodyPr/>
        <a:lstStyle/>
        <a:p>
          <a:endParaRPr lang="en-GB"/>
        </a:p>
      </dgm:t>
    </dgm:pt>
    <dgm:pt modelId="{7E42A439-6E1F-4FF4-B12F-5A794F93BE82}">
      <dgm:prSet phldrT="[Text]"/>
      <dgm:spPr/>
      <dgm:t>
        <a:bodyPr/>
        <a:lstStyle/>
        <a:p>
          <a:r>
            <a:rPr lang="en-US" dirty="0" smtClean="0"/>
            <a:t>Login </a:t>
          </a:r>
        </a:p>
        <a:p>
          <a:r>
            <a:rPr lang="en-US" dirty="0" smtClean="0"/>
            <a:t>URLs /login</a:t>
          </a:r>
          <a:endParaRPr lang="en-GB" dirty="0"/>
        </a:p>
      </dgm:t>
    </dgm:pt>
    <dgm:pt modelId="{99B61287-40E0-4C25-B4BD-2AEDAAB379A6}" type="parTrans" cxnId="{E0C2D8ED-E31A-4C98-8F65-A2D0DB983346}">
      <dgm:prSet/>
      <dgm:spPr/>
      <dgm:t>
        <a:bodyPr/>
        <a:lstStyle/>
        <a:p>
          <a:endParaRPr lang="en-GB"/>
        </a:p>
      </dgm:t>
    </dgm:pt>
    <dgm:pt modelId="{FB849C2B-15AE-4F0E-B2A6-A512133D19FF}" type="sibTrans" cxnId="{E0C2D8ED-E31A-4C98-8F65-A2D0DB983346}">
      <dgm:prSet/>
      <dgm:spPr/>
      <dgm:t>
        <a:bodyPr/>
        <a:lstStyle/>
        <a:p>
          <a:endParaRPr lang="en-GB"/>
        </a:p>
      </dgm:t>
    </dgm:pt>
    <dgm:pt modelId="{1C0A4990-8EDB-4E4E-A112-345B42F1B058}">
      <dgm:prSet phldrT="[Text]"/>
      <dgm:spPr/>
      <dgm:t>
        <a:bodyPr/>
        <a:lstStyle/>
        <a:p>
          <a:r>
            <a:rPr lang="en-US" dirty="0" smtClean="0"/>
            <a:t>Sign up</a:t>
          </a:r>
        </a:p>
        <a:p>
          <a:r>
            <a:rPr lang="en-US" dirty="0" smtClean="0"/>
            <a:t>URLs /signup</a:t>
          </a:r>
          <a:endParaRPr lang="en-GB" dirty="0"/>
        </a:p>
      </dgm:t>
    </dgm:pt>
    <dgm:pt modelId="{825EBD33-450C-4509-94C4-315C1E0AFBDD}" type="parTrans" cxnId="{43548EDC-2102-4996-8BCE-2C6262BB4FBE}">
      <dgm:prSet/>
      <dgm:spPr/>
      <dgm:t>
        <a:bodyPr/>
        <a:lstStyle/>
        <a:p>
          <a:endParaRPr lang="en-GB"/>
        </a:p>
      </dgm:t>
    </dgm:pt>
    <dgm:pt modelId="{67FB133C-5AB0-4444-8A1C-B61922850C38}" type="sibTrans" cxnId="{43548EDC-2102-4996-8BCE-2C6262BB4FBE}">
      <dgm:prSet/>
      <dgm:spPr/>
      <dgm:t>
        <a:bodyPr/>
        <a:lstStyle/>
        <a:p>
          <a:endParaRPr lang="en-GB"/>
        </a:p>
      </dgm:t>
    </dgm:pt>
    <dgm:pt modelId="{6E20CFEA-2A38-4190-972C-825C23910A47}">
      <dgm:prSet/>
      <dgm:spPr/>
      <dgm:t>
        <a:bodyPr/>
        <a:lstStyle/>
        <a:p>
          <a:r>
            <a:rPr lang="en-US" dirty="0" smtClean="0"/>
            <a:t>The program interface</a:t>
          </a:r>
        </a:p>
        <a:p>
          <a:r>
            <a:rPr lang="en-US" dirty="0" smtClean="0"/>
            <a:t>URLs /home</a:t>
          </a:r>
          <a:endParaRPr lang="en-GB" dirty="0"/>
        </a:p>
      </dgm:t>
    </dgm:pt>
    <dgm:pt modelId="{46AC8A17-274B-446F-B304-D24D330935DE}" type="parTrans" cxnId="{4D9DD625-0130-43C7-BA7F-1DACF1A2EEC5}">
      <dgm:prSet/>
      <dgm:spPr/>
      <dgm:t>
        <a:bodyPr/>
        <a:lstStyle/>
        <a:p>
          <a:endParaRPr lang="en-GB"/>
        </a:p>
      </dgm:t>
    </dgm:pt>
    <dgm:pt modelId="{027F8891-3357-4EA1-BEBE-B168E21FB375}" type="sibTrans" cxnId="{4D9DD625-0130-43C7-BA7F-1DACF1A2EEC5}">
      <dgm:prSet/>
      <dgm:spPr/>
      <dgm:t>
        <a:bodyPr/>
        <a:lstStyle/>
        <a:p>
          <a:endParaRPr lang="en-GB"/>
        </a:p>
      </dgm:t>
    </dgm:pt>
    <dgm:pt modelId="{2ADAEB35-EC21-4EC7-B3DC-9BDB9146D632}">
      <dgm:prSet/>
      <dgm:spPr/>
      <dgm:t>
        <a:bodyPr/>
        <a:lstStyle/>
        <a:p>
          <a:r>
            <a:rPr lang="en-US" dirty="0" smtClean="0"/>
            <a:t>My Account </a:t>
          </a:r>
        </a:p>
        <a:p>
          <a:r>
            <a:rPr lang="en-US" dirty="0" smtClean="0"/>
            <a:t>URLs /account</a:t>
          </a:r>
          <a:endParaRPr lang="en-GB" dirty="0"/>
        </a:p>
      </dgm:t>
    </dgm:pt>
    <dgm:pt modelId="{79F78C5C-02FC-45EF-995C-3EFDAA67557C}" type="parTrans" cxnId="{3143D038-44E5-4205-97D7-7D33ECDE1AFB}">
      <dgm:prSet/>
      <dgm:spPr/>
      <dgm:t>
        <a:bodyPr/>
        <a:lstStyle/>
        <a:p>
          <a:endParaRPr lang="en-GB"/>
        </a:p>
      </dgm:t>
    </dgm:pt>
    <dgm:pt modelId="{AD951B38-2A8B-47DB-8311-194F029A85F1}" type="sibTrans" cxnId="{3143D038-44E5-4205-97D7-7D33ECDE1AFB}">
      <dgm:prSet/>
      <dgm:spPr/>
      <dgm:t>
        <a:bodyPr/>
        <a:lstStyle/>
        <a:p>
          <a:endParaRPr lang="en-GB"/>
        </a:p>
      </dgm:t>
    </dgm:pt>
    <dgm:pt modelId="{034BA5E1-386E-4F6B-9C84-6A20AA30C2DE}">
      <dgm:prSet/>
      <dgm:spPr/>
      <dgm:t>
        <a:bodyPr/>
        <a:lstStyle/>
        <a:p>
          <a:r>
            <a:rPr lang="en-GB" dirty="0" smtClean="0"/>
            <a:t>Timetable</a:t>
          </a:r>
        </a:p>
        <a:p>
          <a:r>
            <a:rPr lang="en-US" dirty="0" smtClean="0"/>
            <a:t>URLs /</a:t>
          </a:r>
          <a:r>
            <a:rPr lang="en-GB" dirty="0" smtClean="0"/>
            <a:t>Timetable</a:t>
          </a:r>
          <a:endParaRPr lang="en-GB" b="1" dirty="0"/>
        </a:p>
      </dgm:t>
    </dgm:pt>
    <dgm:pt modelId="{5972DC94-D0EC-40DD-8682-8E4B71404BF4}" type="parTrans" cxnId="{A76802A6-68CE-4AAD-A3F7-9B4806803AA8}">
      <dgm:prSet/>
      <dgm:spPr/>
      <dgm:t>
        <a:bodyPr/>
        <a:lstStyle/>
        <a:p>
          <a:endParaRPr lang="en-GB"/>
        </a:p>
      </dgm:t>
    </dgm:pt>
    <dgm:pt modelId="{A5E1098B-2387-4872-BD88-8BF530024D8F}" type="sibTrans" cxnId="{A76802A6-68CE-4AAD-A3F7-9B4806803AA8}">
      <dgm:prSet/>
      <dgm:spPr/>
      <dgm:t>
        <a:bodyPr/>
        <a:lstStyle/>
        <a:p>
          <a:endParaRPr lang="en-GB"/>
        </a:p>
      </dgm:t>
    </dgm:pt>
    <dgm:pt modelId="{360563B0-2E77-4D34-8CC8-4C81E63DD39B}">
      <dgm:prSet/>
      <dgm:spPr/>
      <dgm:t>
        <a:bodyPr/>
        <a:lstStyle/>
        <a:p>
          <a:r>
            <a:rPr lang="en-US" dirty="0" smtClean="0"/>
            <a:t>About</a:t>
          </a:r>
        </a:p>
        <a:p>
          <a:r>
            <a:rPr lang="en-US" dirty="0" smtClean="0"/>
            <a:t>URLs /about</a:t>
          </a:r>
          <a:endParaRPr lang="en-GB" dirty="0"/>
        </a:p>
      </dgm:t>
    </dgm:pt>
    <dgm:pt modelId="{DD7201E4-753F-4998-AADE-BD8D0356FB53}" type="parTrans" cxnId="{36CC12EE-4818-4CCB-81D9-890D66B8C522}">
      <dgm:prSet/>
      <dgm:spPr/>
      <dgm:t>
        <a:bodyPr/>
        <a:lstStyle/>
        <a:p>
          <a:endParaRPr lang="en-GB"/>
        </a:p>
      </dgm:t>
    </dgm:pt>
    <dgm:pt modelId="{9B6A5AE7-813C-4604-A1E1-CD13D20E8E81}" type="sibTrans" cxnId="{36CC12EE-4818-4CCB-81D9-890D66B8C522}">
      <dgm:prSet/>
      <dgm:spPr/>
      <dgm:t>
        <a:bodyPr/>
        <a:lstStyle/>
        <a:p>
          <a:endParaRPr lang="en-GB"/>
        </a:p>
      </dgm:t>
    </dgm:pt>
    <dgm:pt modelId="{47B32F21-18D8-47C7-9920-865520B8B0FF}">
      <dgm:prSet/>
      <dgm:spPr/>
      <dgm:t>
        <a:bodyPr/>
        <a:lstStyle/>
        <a:p>
          <a:r>
            <a:rPr lang="en-GB" b="0" i="0" dirty="0" smtClean="0"/>
            <a:t>Creators</a:t>
          </a:r>
          <a:endParaRPr lang="en-US" dirty="0" smtClean="0"/>
        </a:p>
        <a:p>
          <a:r>
            <a:rPr lang="en-US" dirty="0" smtClean="0"/>
            <a:t>URLs /c</a:t>
          </a:r>
          <a:r>
            <a:rPr lang="en-GB" b="0" i="0" dirty="0" err="1" smtClean="0"/>
            <a:t>reators</a:t>
          </a:r>
          <a:endParaRPr lang="en-GB" dirty="0"/>
        </a:p>
      </dgm:t>
    </dgm:pt>
    <dgm:pt modelId="{D8DEFF9C-EF08-4794-B050-EEDD2977303C}" type="parTrans" cxnId="{DF981D70-DB33-445B-A0CB-BAE1ACA4CEE6}">
      <dgm:prSet/>
      <dgm:spPr/>
      <dgm:t>
        <a:bodyPr/>
        <a:lstStyle/>
        <a:p>
          <a:endParaRPr lang="en-GB"/>
        </a:p>
      </dgm:t>
    </dgm:pt>
    <dgm:pt modelId="{DEECC2D6-6C0F-4AC4-8F2B-A722F7EB7BFA}" type="sibTrans" cxnId="{DF981D70-DB33-445B-A0CB-BAE1ACA4CEE6}">
      <dgm:prSet/>
      <dgm:spPr/>
      <dgm:t>
        <a:bodyPr/>
        <a:lstStyle/>
        <a:p>
          <a:endParaRPr lang="en-GB"/>
        </a:p>
      </dgm:t>
    </dgm:pt>
    <dgm:pt modelId="{ABB8B302-3F64-4D44-B2D1-E97DC6767338}" type="pres">
      <dgm:prSet presAssocID="{C4E2E928-A4AE-4E29-B273-02C5937C2EF5}" presName="Name0" presStyleCnt="0">
        <dgm:presLayoutVars>
          <dgm:chPref val="1"/>
          <dgm:dir/>
          <dgm:animOne val="branch"/>
          <dgm:animLvl val="lvl"/>
          <dgm:resizeHandles val="exact"/>
        </dgm:presLayoutVars>
      </dgm:prSet>
      <dgm:spPr/>
      <dgm:t>
        <a:bodyPr/>
        <a:lstStyle/>
        <a:p>
          <a:endParaRPr lang="en-GB"/>
        </a:p>
      </dgm:t>
    </dgm:pt>
    <dgm:pt modelId="{DC6B125A-B9BD-4656-9F75-2E00BC1B7EA7}" type="pres">
      <dgm:prSet presAssocID="{EC04350E-9976-451A-9010-53EEBAFC0329}" presName="root1" presStyleCnt="0"/>
      <dgm:spPr/>
    </dgm:pt>
    <dgm:pt modelId="{A84879FA-D9F7-4069-B1CB-10FB8B1AEC58}" type="pres">
      <dgm:prSet presAssocID="{EC04350E-9976-451A-9010-53EEBAFC0329}" presName="LevelOneTextNode" presStyleLbl="node0" presStyleIdx="0" presStyleCnt="1" custScaleX="71927" custScaleY="71927" custLinFactNeighborX="-54859" custLinFactNeighborY="4731">
        <dgm:presLayoutVars>
          <dgm:chPref val="3"/>
        </dgm:presLayoutVars>
      </dgm:prSet>
      <dgm:spPr/>
      <dgm:t>
        <a:bodyPr/>
        <a:lstStyle/>
        <a:p>
          <a:endParaRPr lang="en-GB"/>
        </a:p>
      </dgm:t>
    </dgm:pt>
    <dgm:pt modelId="{836F5E25-0CC3-4563-A0F4-3E452D2E816E}" type="pres">
      <dgm:prSet presAssocID="{EC04350E-9976-451A-9010-53EEBAFC0329}" presName="level2hierChild" presStyleCnt="0"/>
      <dgm:spPr/>
    </dgm:pt>
    <dgm:pt modelId="{FF88B61E-27E2-4FE9-9B31-AB85BF2070CB}" type="pres">
      <dgm:prSet presAssocID="{99B61287-40E0-4C25-B4BD-2AEDAAB379A6}" presName="conn2-1" presStyleLbl="parChTrans1D2" presStyleIdx="0" presStyleCnt="4"/>
      <dgm:spPr/>
      <dgm:t>
        <a:bodyPr/>
        <a:lstStyle/>
        <a:p>
          <a:endParaRPr lang="en-GB"/>
        </a:p>
      </dgm:t>
    </dgm:pt>
    <dgm:pt modelId="{FCF4E909-D238-4C37-AD0E-77E876F56FC0}" type="pres">
      <dgm:prSet presAssocID="{99B61287-40E0-4C25-B4BD-2AEDAAB379A6}" presName="connTx" presStyleLbl="parChTrans1D2" presStyleIdx="0" presStyleCnt="4"/>
      <dgm:spPr/>
      <dgm:t>
        <a:bodyPr/>
        <a:lstStyle/>
        <a:p>
          <a:endParaRPr lang="en-GB"/>
        </a:p>
      </dgm:t>
    </dgm:pt>
    <dgm:pt modelId="{0BC91FFF-8D6E-4D3C-A8F9-8302D4B1F6A9}" type="pres">
      <dgm:prSet presAssocID="{7E42A439-6E1F-4FF4-B12F-5A794F93BE82}" presName="root2" presStyleCnt="0"/>
      <dgm:spPr/>
    </dgm:pt>
    <dgm:pt modelId="{90ACA48D-CE21-4AF7-9C6F-4C1854A6DAE6}" type="pres">
      <dgm:prSet presAssocID="{7E42A439-6E1F-4FF4-B12F-5A794F93BE82}" presName="LevelTwoTextNode" presStyleLbl="node2" presStyleIdx="0" presStyleCnt="4" custScaleX="79832" custScaleY="79832" custLinFactNeighborX="-12147" custLinFactNeighborY="24902">
        <dgm:presLayoutVars>
          <dgm:chPref val="3"/>
        </dgm:presLayoutVars>
      </dgm:prSet>
      <dgm:spPr/>
      <dgm:t>
        <a:bodyPr/>
        <a:lstStyle/>
        <a:p>
          <a:endParaRPr lang="en-GB"/>
        </a:p>
      </dgm:t>
    </dgm:pt>
    <dgm:pt modelId="{AED58CA4-4925-4D54-B425-08F1D93E65E7}" type="pres">
      <dgm:prSet presAssocID="{7E42A439-6E1F-4FF4-B12F-5A794F93BE82}" presName="level3hierChild" presStyleCnt="0"/>
      <dgm:spPr/>
    </dgm:pt>
    <dgm:pt modelId="{1BA6E856-1E9F-4D70-BE64-291428617EF4}" type="pres">
      <dgm:prSet presAssocID="{46AC8A17-274B-446F-B304-D24D330935DE}" presName="conn2-1" presStyleLbl="parChTrans1D3" presStyleIdx="0" presStyleCnt="1"/>
      <dgm:spPr/>
      <dgm:t>
        <a:bodyPr/>
        <a:lstStyle/>
        <a:p>
          <a:endParaRPr lang="en-GB"/>
        </a:p>
      </dgm:t>
    </dgm:pt>
    <dgm:pt modelId="{FCCDC7D7-F0C0-4145-B4AF-9D2917839451}" type="pres">
      <dgm:prSet presAssocID="{46AC8A17-274B-446F-B304-D24D330935DE}" presName="connTx" presStyleLbl="parChTrans1D3" presStyleIdx="0" presStyleCnt="1"/>
      <dgm:spPr/>
      <dgm:t>
        <a:bodyPr/>
        <a:lstStyle/>
        <a:p>
          <a:endParaRPr lang="en-GB"/>
        </a:p>
      </dgm:t>
    </dgm:pt>
    <dgm:pt modelId="{C4FE16BE-9A48-4B47-8316-A8C9B209D6C2}" type="pres">
      <dgm:prSet presAssocID="{6E20CFEA-2A38-4190-972C-825C23910A47}" presName="root2" presStyleCnt="0"/>
      <dgm:spPr/>
    </dgm:pt>
    <dgm:pt modelId="{FADAE37C-A34F-4478-9B20-93359A7EADA9}" type="pres">
      <dgm:prSet presAssocID="{6E20CFEA-2A38-4190-972C-825C23910A47}" presName="LevelTwoTextNode" presStyleLbl="node3" presStyleIdx="0" presStyleCnt="1" custScaleX="77011" custScaleY="63645" custLinFactNeighborX="-4049" custLinFactNeighborY="24902">
        <dgm:presLayoutVars>
          <dgm:chPref val="3"/>
        </dgm:presLayoutVars>
      </dgm:prSet>
      <dgm:spPr/>
      <dgm:t>
        <a:bodyPr/>
        <a:lstStyle/>
        <a:p>
          <a:endParaRPr lang="en-GB"/>
        </a:p>
      </dgm:t>
    </dgm:pt>
    <dgm:pt modelId="{EFA88AF7-EBD3-4E19-838F-A24A8BA89117}" type="pres">
      <dgm:prSet presAssocID="{6E20CFEA-2A38-4190-972C-825C23910A47}" presName="level3hierChild" presStyleCnt="0"/>
      <dgm:spPr/>
    </dgm:pt>
    <dgm:pt modelId="{56D7993A-6AB8-49CB-9A16-ED16607E0EF0}" type="pres">
      <dgm:prSet presAssocID="{79F78C5C-02FC-45EF-995C-3EFDAA67557C}" presName="conn2-1" presStyleLbl="parChTrans1D4" presStyleIdx="0" presStyleCnt="2"/>
      <dgm:spPr/>
      <dgm:t>
        <a:bodyPr/>
        <a:lstStyle/>
        <a:p>
          <a:endParaRPr lang="en-GB"/>
        </a:p>
      </dgm:t>
    </dgm:pt>
    <dgm:pt modelId="{3DA64498-2CA3-45E6-91D5-CA4759A1E93D}" type="pres">
      <dgm:prSet presAssocID="{79F78C5C-02FC-45EF-995C-3EFDAA67557C}" presName="connTx" presStyleLbl="parChTrans1D4" presStyleIdx="0" presStyleCnt="2"/>
      <dgm:spPr/>
      <dgm:t>
        <a:bodyPr/>
        <a:lstStyle/>
        <a:p>
          <a:endParaRPr lang="en-GB"/>
        </a:p>
      </dgm:t>
    </dgm:pt>
    <dgm:pt modelId="{E1A47821-E038-4F3E-8F15-B0F8167E8E9A}" type="pres">
      <dgm:prSet presAssocID="{2ADAEB35-EC21-4EC7-B3DC-9BDB9146D632}" presName="root2" presStyleCnt="0"/>
      <dgm:spPr/>
    </dgm:pt>
    <dgm:pt modelId="{BE872A56-C9BA-4DE0-9005-9E7655566068}" type="pres">
      <dgm:prSet presAssocID="{2ADAEB35-EC21-4EC7-B3DC-9BDB9146D632}" presName="LevelTwoTextNode" presStyleLbl="node4" presStyleIdx="0" presStyleCnt="2" custScaleX="67697" custScaleY="67697" custLinFactNeighborX="9363" custLinFactNeighborY="24902">
        <dgm:presLayoutVars>
          <dgm:chPref val="3"/>
        </dgm:presLayoutVars>
      </dgm:prSet>
      <dgm:spPr/>
      <dgm:t>
        <a:bodyPr/>
        <a:lstStyle/>
        <a:p>
          <a:endParaRPr lang="en-GB"/>
        </a:p>
      </dgm:t>
    </dgm:pt>
    <dgm:pt modelId="{FDEF61A5-DA57-4323-B4DD-D573A3E71762}" type="pres">
      <dgm:prSet presAssocID="{2ADAEB35-EC21-4EC7-B3DC-9BDB9146D632}" presName="level3hierChild" presStyleCnt="0"/>
      <dgm:spPr/>
    </dgm:pt>
    <dgm:pt modelId="{DCE6E7AC-0C7D-4ECF-B7BF-1B2589A9E692}" type="pres">
      <dgm:prSet presAssocID="{5972DC94-D0EC-40DD-8682-8E4B71404BF4}" presName="conn2-1" presStyleLbl="parChTrans1D4" presStyleIdx="1" presStyleCnt="2"/>
      <dgm:spPr/>
      <dgm:t>
        <a:bodyPr/>
        <a:lstStyle/>
        <a:p>
          <a:endParaRPr lang="en-GB"/>
        </a:p>
      </dgm:t>
    </dgm:pt>
    <dgm:pt modelId="{655D9979-3F82-4BCA-A8F6-68D4F48E29A1}" type="pres">
      <dgm:prSet presAssocID="{5972DC94-D0EC-40DD-8682-8E4B71404BF4}" presName="connTx" presStyleLbl="parChTrans1D4" presStyleIdx="1" presStyleCnt="2"/>
      <dgm:spPr/>
      <dgm:t>
        <a:bodyPr/>
        <a:lstStyle/>
        <a:p>
          <a:endParaRPr lang="en-GB"/>
        </a:p>
      </dgm:t>
    </dgm:pt>
    <dgm:pt modelId="{5A9184C3-59F3-45DC-8E72-66EFB81CA6BF}" type="pres">
      <dgm:prSet presAssocID="{034BA5E1-386E-4F6B-9C84-6A20AA30C2DE}" presName="root2" presStyleCnt="0"/>
      <dgm:spPr/>
    </dgm:pt>
    <dgm:pt modelId="{68B57C98-F39D-44B8-9279-D29CFF38C032}" type="pres">
      <dgm:prSet presAssocID="{034BA5E1-386E-4F6B-9C84-6A20AA30C2DE}" presName="LevelTwoTextNode" presStyleLbl="node4" presStyleIdx="1" presStyleCnt="2" custScaleX="70972" custScaleY="70972" custLinFactNeighborX="9363" custLinFactNeighborY="28220">
        <dgm:presLayoutVars>
          <dgm:chPref val="3"/>
        </dgm:presLayoutVars>
      </dgm:prSet>
      <dgm:spPr/>
      <dgm:t>
        <a:bodyPr/>
        <a:lstStyle/>
        <a:p>
          <a:endParaRPr lang="en-GB"/>
        </a:p>
      </dgm:t>
    </dgm:pt>
    <dgm:pt modelId="{71266B40-0396-4C3F-BEDD-3EF866799AB1}" type="pres">
      <dgm:prSet presAssocID="{034BA5E1-386E-4F6B-9C84-6A20AA30C2DE}" presName="level3hierChild" presStyleCnt="0"/>
      <dgm:spPr/>
    </dgm:pt>
    <dgm:pt modelId="{39B8F4F2-79F2-425C-8E8F-7ECB36A57E59}" type="pres">
      <dgm:prSet presAssocID="{825EBD33-450C-4509-94C4-315C1E0AFBDD}" presName="conn2-1" presStyleLbl="parChTrans1D2" presStyleIdx="1" presStyleCnt="4"/>
      <dgm:spPr/>
      <dgm:t>
        <a:bodyPr/>
        <a:lstStyle/>
        <a:p>
          <a:endParaRPr lang="en-GB"/>
        </a:p>
      </dgm:t>
    </dgm:pt>
    <dgm:pt modelId="{290D6197-AF20-4E52-BD70-40A626EA1ABC}" type="pres">
      <dgm:prSet presAssocID="{825EBD33-450C-4509-94C4-315C1E0AFBDD}" presName="connTx" presStyleLbl="parChTrans1D2" presStyleIdx="1" presStyleCnt="4"/>
      <dgm:spPr/>
      <dgm:t>
        <a:bodyPr/>
        <a:lstStyle/>
        <a:p>
          <a:endParaRPr lang="en-GB"/>
        </a:p>
      </dgm:t>
    </dgm:pt>
    <dgm:pt modelId="{EC2EE3B2-1C60-4092-81B1-21A259F05114}" type="pres">
      <dgm:prSet presAssocID="{1C0A4990-8EDB-4E4E-A112-345B42F1B058}" presName="root2" presStyleCnt="0"/>
      <dgm:spPr/>
    </dgm:pt>
    <dgm:pt modelId="{203295F4-4A60-4654-BB6B-266241E21C65}" type="pres">
      <dgm:prSet presAssocID="{1C0A4990-8EDB-4E4E-A112-345B42F1B058}" presName="LevelTwoTextNode" presStyleLbl="node2" presStyleIdx="1" presStyleCnt="4" custScaleX="79832" custScaleY="79832" custLinFactNeighborX="-12147" custLinFactNeighborY="24902">
        <dgm:presLayoutVars>
          <dgm:chPref val="3"/>
        </dgm:presLayoutVars>
      </dgm:prSet>
      <dgm:spPr/>
      <dgm:t>
        <a:bodyPr/>
        <a:lstStyle/>
        <a:p>
          <a:endParaRPr lang="en-GB"/>
        </a:p>
      </dgm:t>
    </dgm:pt>
    <dgm:pt modelId="{A8A47AF8-ED5F-4091-92EE-C9802B4521AC}" type="pres">
      <dgm:prSet presAssocID="{1C0A4990-8EDB-4E4E-A112-345B42F1B058}" presName="level3hierChild" presStyleCnt="0"/>
      <dgm:spPr/>
    </dgm:pt>
    <dgm:pt modelId="{0A41E491-C9F9-474F-B8BE-22D1C0004786}" type="pres">
      <dgm:prSet presAssocID="{DD7201E4-753F-4998-AADE-BD8D0356FB53}" presName="conn2-1" presStyleLbl="parChTrans1D2" presStyleIdx="2" presStyleCnt="4"/>
      <dgm:spPr/>
      <dgm:t>
        <a:bodyPr/>
        <a:lstStyle/>
        <a:p>
          <a:endParaRPr lang="en-GB"/>
        </a:p>
      </dgm:t>
    </dgm:pt>
    <dgm:pt modelId="{A779CAD4-8FE9-4484-AC96-97BE38B9352A}" type="pres">
      <dgm:prSet presAssocID="{DD7201E4-753F-4998-AADE-BD8D0356FB53}" presName="connTx" presStyleLbl="parChTrans1D2" presStyleIdx="2" presStyleCnt="4"/>
      <dgm:spPr/>
      <dgm:t>
        <a:bodyPr/>
        <a:lstStyle/>
        <a:p>
          <a:endParaRPr lang="en-GB"/>
        </a:p>
      </dgm:t>
    </dgm:pt>
    <dgm:pt modelId="{382262CC-CF97-475D-B55C-D054D2BD3A33}" type="pres">
      <dgm:prSet presAssocID="{360563B0-2E77-4D34-8CC8-4C81E63DD39B}" presName="root2" presStyleCnt="0"/>
      <dgm:spPr/>
    </dgm:pt>
    <dgm:pt modelId="{7E7FCE31-2783-4C34-957C-7DE7DA314AB3}" type="pres">
      <dgm:prSet presAssocID="{360563B0-2E77-4D34-8CC8-4C81E63DD39B}" presName="LevelTwoTextNode" presStyleLbl="node2" presStyleIdx="2" presStyleCnt="4" custScaleX="78725" custScaleY="78722" custLinFactNeighborX="-11894" custLinFactNeighborY="19091">
        <dgm:presLayoutVars>
          <dgm:chPref val="3"/>
        </dgm:presLayoutVars>
      </dgm:prSet>
      <dgm:spPr/>
      <dgm:t>
        <a:bodyPr/>
        <a:lstStyle/>
        <a:p>
          <a:endParaRPr lang="en-GB"/>
        </a:p>
      </dgm:t>
    </dgm:pt>
    <dgm:pt modelId="{692FCD76-CE13-4178-85F6-2A3CE31DEA0C}" type="pres">
      <dgm:prSet presAssocID="{360563B0-2E77-4D34-8CC8-4C81E63DD39B}" presName="level3hierChild" presStyleCnt="0"/>
      <dgm:spPr/>
    </dgm:pt>
    <dgm:pt modelId="{A4D1FC86-29C9-4ECC-8014-19AE325D9D2B}" type="pres">
      <dgm:prSet presAssocID="{D8DEFF9C-EF08-4794-B050-EEDD2977303C}" presName="conn2-1" presStyleLbl="parChTrans1D2" presStyleIdx="3" presStyleCnt="4"/>
      <dgm:spPr/>
      <dgm:t>
        <a:bodyPr/>
        <a:lstStyle/>
        <a:p>
          <a:endParaRPr lang="en-GB"/>
        </a:p>
      </dgm:t>
    </dgm:pt>
    <dgm:pt modelId="{0E6259C3-0E96-4212-9802-DAAFA760A938}" type="pres">
      <dgm:prSet presAssocID="{D8DEFF9C-EF08-4794-B050-EEDD2977303C}" presName="connTx" presStyleLbl="parChTrans1D2" presStyleIdx="3" presStyleCnt="4"/>
      <dgm:spPr/>
      <dgm:t>
        <a:bodyPr/>
        <a:lstStyle/>
        <a:p>
          <a:endParaRPr lang="en-GB"/>
        </a:p>
      </dgm:t>
    </dgm:pt>
    <dgm:pt modelId="{6598BAC3-865D-4FE5-AE71-DA2283C41968}" type="pres">
      <dgm:prSet presAssocID="{47B32F21-18D8-47C7-9920-865520B8B0FF}" presName="root2" presStyleCnt="0"/>
      <dgm:spPr/>
    </dgm:pt>
    <dgm:pt modelId="{2AB7A1CF-D0F0-43A7-A375-0BB92E161701}" type="pres">
      <dgm:prSet presAssocID="{47B32F21-18D8-47C7-9920-865520B8B0FF}" presName="LevelTwoTextNode" presStyleLbl="node2" presStyleIdx="3" presStyleCnt="4" custScaleX="78725" custScaleY="78722" custLinFactNeighborX="-11894" custLinFactNeighborY="19091">
        <dgm:presLayoutVars>
          <dgm:chPref val="3"/>
        </dgm:presLayoutVars>
      </dgm:prSet>
      <dgm:spPr/>
      <dgm:t>
        <a:bodyPr/>
        <a:lstStyle/>
        <a:p>
          <a:endParaRPr lang="en-GB"/>
        </a:p>
      </dgm:t>
    </dgm:pt>
    <dgm:pt modelId="{9A1B9D95-7A50-4512-8CD1-08CF24E20A5C}" type="pres">
      <dgm:prSet presAssocID="{47B32F21-18D8-47C7-9920-865520B8B0FF}" presName="level3hierChild" presStyleCnt="0"/>
      <dgm:spPr/>
    </dgm:pt>
  </dgm:ptLst>
  <dgm:cxnLst>
    <dgm:cxn modelId="{DF981D70-DB33-445B-A0CB-BAE1ACA4CEE6}" srcId="{EC04350E-9976-451A-9010-53EEBAFC0329}" destId="{47B32F21-18D8-47C7-9920-865520B8B0FF}" srcOrd="3" destOrd="0" parTransId="{D8DEFF9C-EF08-4794-B050-EEDD2977303C}" sibTransId="{DEECC2D6-6C0F-4AC4-8F2B-A722F7EB7BFA}"/>
    <dgm:cxn modelId="{F0FAB04F-8FF2-4B27-B1E8-B044E9572B29}" type="presOf" srcId="{2ADAEB35-EC21-4EC7-B3DC-9BDB9146D632}" destId="{BE872A56-C9BA-4DE0-9005-9E7655566068}" srcOrd="0" destOrd="0" presId="urn:microsoft.com/office/officeart/2008/layout/HorizontalMultiLevelHierarchy"/>
    <dgm:cxn modelId="{24A321DF-C7A2-47E7-B67D-DF54E6E3C2FD}" srcId="{C4E2E928-A4AE-4E29-B273-02C5937C2EF5}" destId="{EC04350E-9976-451A-9010-53EEBAFC0329}" srcOrd="0" destOrd="0" parTransId="{C4926CF9-CE10-4464-8983-62FE6F73FB24}" sibTransId="{29B3E3B2-1CFB-4E2D-A43D-D3D1CD3AFC81}"/>
    <dgm:cxn modelId="{0EC3B31E-DD46-4100-9A58-7DE0C45E6638}" type="presOf" srcId="{825EBD33-450C-4509-94C4-315C1E0AFBDD}" destId="{290D6197-AF20-4E52-BD70-40A626EA1ABC}" srcOrd="1" destOrd="0" presId="urn:microsoft.com/office/officeart/2008/layout/HorizontalMultiLevelHierarchy"/>
    <dgm:cxn modelId="{F81A3689-3165-4EC4-BD09-5B3E2B456DFE}" type="presOf" srcId="{5972DC94-D0EC-40DD-8682-8E4B71404BF4}" destId="{655D9979-3F82-4BCA-A8F6-68D4F48E29A1}" srcOrd="1" destOrd="0" presId="urn:microsoft.com/office/officeart/2008/layout/HorizontalMultiLevelHierarchy"/>
    <dgm:cxn modelId="{CC5D891B-FB8D-4849-8839-44488AA4C3D6}" type="presOf" srcId="{46AC8A17-274B-446F-B304-D24D330935DE}" destId="{FCCDC7D7-F0C0-4145-B4AF-9D2917839451}" srcOrd="1" destOrd="0" presId="urn:microsoft.com/office/officeart/2008/layout/HorizontalMultiLevelHierarchy"/>
    <dgm:cxn modelId="{ADF857F6-25EE-4F3B-A543-29722E13B262}" type="presOf" srcId="{7E42A439-6E1F-4FF4-B12F-5A794F93BE82}" destId="{90ACA48D-CE21-4AF7-9C6F-4C1854A6DAE6}" srcOrd="0" destOrd="0" presId="urn:microsoft.com/office/officeart/2008/layout/HorizontalMultiLevelHierarchy"/>
    <dgm:cxn modelId="{C4D3F3AD-AAFD-4624-BF90-C76A1CB4B5BE}" type="presOf" srcId="{EC04350E-9976-451A-9010-53EEBAFC0329}" destId="{A84879FA-D9F7-4069-B1CB-10FB8B1AEC58}" srcOrd="0" destOrd="0" presId="urn:microsoft.com/office/officeart/2008/layout/HorizontalMultiLevelHierarchy"/>
    <dgm:cxn modelId="{43548EDC-2102-4996-8BCE-2C6262BB4FBE}" srcId="{EC04350E-9976-451A-9010-53EEBAFC0329}" destId="{1C0A4990-8EDB-4E4E-A112-345B42F1B058}" srcOrd="1" destOrd="0" parTransId="{825EBD33-450C-4509-94C4-315C1E0AFBDD}" sibTransId="{67FB133C-5AB0-4444-8A1C-B61922850C38}"/>
    <dgm:cxn modelId="{0740D3FE-A455-4491-83C1-A481BA96A59F}" type="presOf" srcId="{034BA5E1-386E-4F6B-9C84-6A20AA30C2DE}" destId="{68B57C98-F39D-44B8-9279-D29CFF38C032}" srcOrd="0" destOrd="0" presId="urn:microsoft.com/office/officeart/2008/layout/HorizontalMultiLevelHierarchy"/>
    <dgm:cxn modelId="{A0E09D63-927A-44D3-8971-F267C9DCE1F4}" type="presOf" srcId="{5972DC94-D0EC-40DD-8682-8E4B71404BF4}" destId="{DCE6E7AC-0C7D-4ECF-B7BF-1B2589A9E692}" srcOrd="0" destOrd="0" presId="urn:microsoft.com/office/officeart/2008/layout/HorizontalMultiLevelHierarchy"/>
    <dgm:cxn modelId="{4D9DD625-0130-43C7-BA7F-1DACF1A2EEC5}" srcId="{7E42A439-6E1F-4FF4-B12F-5A794F93BE82}" destId="{6E20CFEA-2A38-4190-972C-825C23910A47}" srcOrd="0" destOrd="0" parTransId="{46AC8A17-274B-446F-B304-D24D330935DE}" sibTransId="{027F8891-3357-4EA1-BEBE-B168E21FB375}"/>
    <dgm:cxn modelId="{85D9E94D-7F48-4757-9CD3-DB0C4F656D7B}" type="presOf" srcId="{99B61287-40E0-4C25-B4BD-2AEDAAB379A6}" destId="{FF88B61E-27E2-4FE9-9B31-AB85BF2070CB}" srcOrd="0" destOrd="0" presId="urn:microsoft.com/office/officeart/2008/layout/HorizontalMultiLevelHierarchy"/>
    <dgm:cxn modelId="{E3651259-31B4-4E67-92D0-DFA7D5C59EF5}" type="presOf" srcId="{825EBD33-450C-4509-94C4-315C1E0AFBDD}" destId="{39B8F4F2-79F2-425C-8E8F-7ECB36A57E59}" srcOrd="0" destOrd="0" presId="urn:microsoft.com/office/officeart/2008/layout/HorizontalMultiLevelHierarchy"/>
    <dgm:cxn modelId="{81BA4E1F-046F-4600-A931-1AF319248D09}" type="presOf" srcId="{99B61287-40E0-4C25-B4BD-2AEDAAB379A6}" destId="{FCF4E909-D238-4C37-AD0E-77E876F56FC0}" srcOrd="1" destOrd="0" presId="urn:microsoft.com/office/officeart/2008/layout/HorizontalMultiLevelHierarchy"/>
    <dgm:cxn modelId="{C62A8E57-3AEC-48B0-9ED2-879F3B183C25}" type="presOf" srcId="{C4E2E928-A4AE-4E29-B273-02C5937C2EF5}" destId="{ABB8B302-3F64-4D44-B2D1-E97DC6767338}" srcOrd="0" destOrd="0" presId="urn:microsoft.com/office/officeart/2008/layout/HorizontalMultiLevelHierarchy"/>
    <dgm:cxn modelId="{E0C2D8ED-E31A-4C98-8F65-A2D0DB983346}" srcId="{EC04350E-9976-451A-9010-53EEBAFC0329}" destId="{7E42A439-6E1F-4FF4-B12F-5A794F93BE82}" srcOrd="0" destOrd="0" parTransId="{99B61287-40E0-4C25-B4BD-2AEDAAB379A6}" sibTransId="{FB849C2B-15AE-4F0E-B2A6-A512133D19FF}"/>
    <dgm:cxn modelId="{B53D9EFB-9858-4FAF-839B-10D893003B08}" type="presOf" srcId="{79F78C5C-02FC-45EF-995C-3EFDAA67557C}" destId="{3DA64498-2CA3-45E6-91D5-CA4759A1E93D}" srcOrd="1" destOrd="0" presId="urn:microsoft.com/office/officeart/2008/layout/HorizontalMultiLevelHierarchy"/>
    <dgm:cxn modelId="{B19F3AB1-19C0-4B9C-A2A4-A1B068A26B5D}" type="presOf" srcId="{360563B0-2E77-4D34-8CC8-4C81E63DD39B}" destId="{7E7FCE31-2783-4C34-957C-7DE7DA314AB3}" srcOrd="0" destOrd="0" presId="urn:microsoft.com/office/officeart/2008/layout/HorizontalMultiLevelHierarchy"/>
    <dgm:cxn modelId="{09ED34EC-A032-47C6-84FF-C7DF79FB71AF}" type="presOf" srcId="{D8DEFF9C-EF08-4794-B050-EEDD2977303C}" destId="{0E6259C3-0E96-4212-9802-DAAFA760A938}" srcOrd="1" destOrd="0" presId="urn:microsoft.com/office/officeart/2008/layout/HorizontalMultiLevelHierarchy"/>
    <dgm:cxn modelId="{C434BBF3-99DE-4A30-8BFA-AE7B276057B4}" type="presOf" srcId="{1C0A4990-8EDB-4E4E-A112-345B42F1B058}" destId="{203295F4-4A60-4654-BB6B-266241E21C65}" srcOrd="0" destOrd="0" presId="urn:microsoft.com/office/officeart/2008/layout/HorizontalMultiLevelHierarchy"/>
    <dgm:cxn modelId="{A76802A6-68CE-4AAD-A3F7-9B4806803AA8}" srcId="{6E20CFEA-2A38-4190-972C-825C23910A47}" destId="{034BA5E1-386E-4F6B-9C84-6A20AA30C2DE}" srcOrd="1" destOrd="0" parTransId="{5972DC94-D0EC-40DD-8682-8E4B71404BF4}" sibTransId="{A5E1098B-2387-4872-BD88-8BF530024D8F}"/>
    <dgm:cxn modelId="{F86F635A-7601-4D4A-AF46-9A205C5CD032}" type="presOf" srcId="{47B32F21-18D8-47C7-9920-865520B8B0FF}" destId="{2AB7A1CF-D0F0-43A7-A375-0BB92E161701}" srcOrd="0" destOrd="0" presId="urn:microsoft.com/office/officeart/2008/layout/HorizontalMultiLevelHierarchy"/>
    <dgm:cxn modelId="{36CC12EE-4818-4CCB-81D9-890D66B8C522}" srcId="{EC04350E-9976-451A-9010-53EEBAFC0329}" destId="{360563B0-2E77-4D34-8CC8-4C81E63DD39B}" srcOrd="2" destOrd="0" parTransId="{DD7201E4-753F-4998-AADE-BD8D0356FB53}" sibTransId="{9B6A5AE7-813C-4604-A1E1-CD13D20E8E81}"/>
    <dgm:cxn modelId="{04CF3F51-2A2B-4512-9308-E1BC9B9393D4}" type="presOf" srcId="{DD7201E4-753F-4998-AADE-BD8D0356FB53}" destId="{0A41E491-C9F9-474F-B8BE-22D1C0004786}" srcOrd="0" destOrd="0" presId="urn:microsoft.com/office/officeart/2008/layout/HorizontalMultiLevelHierarchy"/>
    <dgm:cxn modelId="{F4DF315B-6DD1-42FB-B822-1E989FB5CA5B}" type="presOf" srcId="{D8DEFF9C-EF08-4794-B050-EEDD2977303C}" destId="{A4D1FC86-29C9-4ECC-8014-19AE325D9D2B}" srcOrd="0" destOrd="0" presId="urn:microsoft.com/office/officeart/2008/layout/HorizontalMultiLevelHierarchy"/>
    <dgm:cxn modelId="{92838AD5-FCAE-49C7-AB22-9212189074A4}" type="presOf" srcId="{6E20CFEA-2A38-4190-972C-825C23910A47}" destId="{FADAE37C-A34F-4478-9B20-93359A7EADA9}" srcOrd="0" destOrd="0" presId="urn:microsoft.com/office/officeart/2008/layout/HorizontalMultiLevelHierarchy"/>
    <dgm:cxn modelId="{3143D038-44E5-4205-97D7-7D33ECDE1AFB}" srcId="{6E20CFEA-2A38-4190-972C-825C23910A47}" destId="{2ADAEB35-EC21-4EC7-B3DC-9BDB9146D632}" srcOrd="0" destOrd="0" parTransId="{79F78C5C-02FC-45EF-995C-3EFDAA67557C}" sibTransId="{AD951B38-2A8B-47DB-8311-194F029A85F1}"/>
    <dgm:cxn modelId="{7B5493C0-AC46-4EE2-8817-6CD64DA929D0}" type="presOf" srcId="{DD7201E4-753F-4998-AADE-BD8D0356FB53}" destId="{A779CAD4-8FE9-4484-AC96-97BE38B9352A}" srcOrd="1" destOrd="0" presId="urn:microsoft.com/office/officeart/2008/layout/HorizontalMultiLevelHierarchy"/>
    <dgm:cxn modelId="{06C7E922-C428-44B9-B7B5-A78DF19BC556}" type="presOf" srcId="{79F78C5C-02FC-45EF-995C-3EFDAA67557C}" destId="{56D7993A-6AB8-49CB-9A16-ED16607E0EF0}" srcOrd="0" destOrd="0" presId="urn:microsoft.com/office/officeart/2008/layout/HorizontalMultiLevelHierarchy"/>
    <dgm:cxn modelId="{A64893D8-5C2D-486F-B9EC-4477E092F803}" type="presOf" srcId="{46AC8A17-274B-446F-B304-D24D330935DE}" destId="{1BA6E856-1E9F-4D70-BE64-291428617EF4}" srcOrd="0" destOrd="0" presId="urn:microsoft.com/office/officeart/2008/layout/HorizontalMultiLevelHierarchy"/>
    <dgm:cxn modelId="{A59422E4-93F9-4E68-B0C2-C997C6118FE1}" type="presParOf" srcId="{ABB8B302-3F64-4D44-B2D1-E97DC6767338}" destId="{DC6B125A-B9BD-4656-9F75-2E00BC1B7EA7}" srcOrd="0" destOrd="0" presId="urn:microsoft.com/office/officeart/2008/layout/HorizontalMultiLevelHierarchy"/>
    <dgm:cxn modelId="{12AC39F7-CD48-4534-B45F-71CC856ECD91}" type="presParOf" srcId="{DC6B125A-B9BD-4656-9F75-2E00BC1B7EA7}" destId="{A84879FA-D9F7-4069-B1CB-10FB8B1AEC58}" srcOrd="0" destOrd="0" presId="urn:microsoft.com/office/officeart/2008/layout/HorizontalMultiLevelHierarchy"/>
    <dgm:cxn modelId="{FF92181D-E0FE-4ED6-A503-29B3540106B9}" type="presParOf" srcId="{DC6B125A-B9BD-4656-9F75-2E00BC1B7EA7}" destId="{836F5E25-0CC3-4563-A0F4-3E452D2E816E}" srcOrd="1" destOrd="0" presId="urn:microsoft.com/office/officeart/2008/layout/HorizontalMultiLevelHierarchy"/>
    <dgm:cxn modelId="{0FD325B5-F5D3-410C-84BB-232DF88BBC02}" type="presParOf" srcId="{836F5E25-0CC3-4563-A0F4-3E452D2E816E}" destId="{FF88B61E-27E2-4FE9-9B31-AB85BF2070CB}" srcOrd="0" destOrd="0" presId="urn:microsoft.com/office/officeart/2008/layout/HorizontalMultiLevelHierarchy"/>
    <dgm:cxn modelId="{F34756C2-39BC-4340-BA74-F35CEB044DDD}" type="presParOf" srcId="{FF88B61E-27E2-4FE9-9B31-AB85BF2070CB}" destId="{FCF4E909-D238-4C37-AD0E-77E876F56FC0}" srcOrd="0" destOrd="0" presId="urn:microsoft.com/office/officeart/2008/layout/HorizontalMultiLevelHierarchy"/>
    <dgm:cxn modelId="{AFF788B8-0141-4D6C-BF07-9A373B0D73AC}" type="presParOf" srcId="{836F5E25-0CC3-4563-A0F4-3E452D2E816E}" destId="{0BC91FFF-8D6E-4D3C-A8F9-8302D4B1F6A9}" srcOrd="1" destOrd="0" presId="urn:microsoft.com/office/officeart/2008/layout/HorizontalMultiLevelHierarchy"/>
    <dgm:cxn modelId="{5BF8374D-DD8E-4AD9-A078-EDCDD372647D}" type="presParOf" srcId="{0BC91FFF-8D6E-4D3C-A8F9-8302D4B1F6A9}" destId="{90ACA48D-CE21-4AF7-9C6F-4C1854A6DAE6}" srcOrd="0" destOrd="0" presId="urn:microsoft.com/office/officeart/2008/layout/HorizontalMultiLevelHierarchy"/>
    <dgm:cxn modelId="{78E3CBCA-6DF2-48F4-A1AB-164C8C42BB84}" type="presParOf" srcId="{0BC91FFF-8D6E-4D3C-A8F9-8302D4B1F6A9}" destId="{AED58CA4-4925-4D54-B425-08F1D93E65E7}" srcOrd="1" destOrd="0" presId="urn:microsoft.com/office/officeart/2008/layout/HorizontalMultiLevelHierarchy"/>
    <dgm:cxn modelId="{F7097827-3074-41E7-8199-C3067E01A75D}" type="presParOf" srcId="{AED58CA4-4925-4D54-B425-08F1D93E65E7}" destId="{1BA6E856-1E9F-4D70-BE64-291428617EF4}" srcOrd="0" destOrd="0" presId="urn:microsoft.com/office/officeart/2008/layout/HorizontalMultiLevelHierarchy"/>
    <dgm:cxn modelId="{E59C4E48-6125-4DE3-8322-903C64E1D53A}" type="presParOf" srcId="{1BA6E856-1E9F-4D70-BE64-291428617EF4}" destId="{FCCDC7D7-F0C0-4145-B4AF-9D2917839451}" srcOrd="0" destOrd="0" presId="urn:microsoft.com/office/officeart/2008/layout/HorizontalMultiLevelHierarchy"/>
    <dgm:cxn modelId="{0413D151-7B00-4B0B-B062-919981779F75}" type="presParOf" srcId="{AED58CA4-4925-4D54-B425-08F1D93E65E7}" destId="{C4FE16BE-9A48-4B47-8316-A8C9B209D6C2}" srcOrd="1" destOrd="0" presId="urn:microsoft.com/office/officeart/2008/layout/HorizontalMultiLevelHierarchy"/>
    <dgm:cxn modelId="{C2B1E3C5-3FB7-4E7C-9BD9-A2BA04DE4DF8}" type="presParOf" srcId="{C4FE16BE-9A48-4B47-8316-A8C9B209D6C2}" destId="{FADAE37C-A34F-4478-9B20-93359A7EADA9}" srcOrd="0" destOrd="0" presId="urn:microsoft.com/office/officeart/2008/layout/HorizontalMultiLevelHierarchy"/>
    <dgm:cxn modelId="{EE23EB18-6EC5-4752-A99F-EA72340679EE}" type="presParOf" srcId="{C4FE16BE-9A48-4B47-8316-A8C9B209D6C2}" destId="{EFA88AF7-EBD3-4E19-838F-A24A8BA89117}" srcOrd="1" destOrd="0" presId="urn:microsoft.com/office/officeart/2008/layout/HorizontalMultiLevelHierarchy"/>
    <dgm:cxn modelId="{BBCB95C3-373E-493E-A90D-62D9AA90D76F}" type="presParOf" srcId="{EFA88AF7-EBD3-4E19-838F-A24A8BA89117}" destId="{56D7993A-6AB8-49CB-9A16-ED16607E0EF0}" srcOrd="0" destOrd="0" presId="urn:microsoft.com/office/officeart/2008/layout/HorizontalMultiLevelHierarchy"/>
    <dgm:cxn modelId="{8DA2BD28-94F8-4A0D-AE92-3ACDC290D1B0}" type="presParOf" srcId="{56D7993A-6AB8-49CB-9A16-ED16607E0EF0}" destId="{3DA64498-2CA3-45E6-91D5-CA4759A1E93D}" srcOrd="0" destOrd="0" presId="urn:microsoft.com/office/officeart/2008/layout/HorizontalMultiLevelHierarchy"/>
    <dgm:cxn modelId="{A1690C77-008E-4199-89D7-843F6CC9D49B}" type="presParOf" srcId="{EFA88AF7-EBD3-4E19-838F-A24A8BA89117}" destId="{E1A47821-E038-4F3E-8F15-B0F8167E8E9A}" srcOrd="1" destOrd="0" presId="urn:microsoft.com/office/officeart/2008/layout/HorizontalMultiLevelHierarchy"/>
    <dgm:cxn modelId="{4E32D54F-2CA4-4A97-87DC-AC3005ABDFC8}" type="presParOf" srcId="{E1A47821-E038-4F3E-8F15-B0F8167E8E9A}" destId="{BE872A56-C9BA-4DE0-9005-9E7655566068}" srcOrd="0" destOrd="0" presId="urn:microsoft.com/office/officeart/2008/layout/HorizontalMultiLevelHierarchy"/>
    <dgm:cxn modelId="{D4C16B76-FBB2-4335-BB1A-F0F4E403DD8C}" type="presParOf" srcId="{E1A47821-E038-4F3E-8F15-B0F8167E8E9A}" destId="{FDEF61A5-DA57-4323-B4DD-D573A3E71762}" srcOrd="1" destOrd="0" presId="urn:microsoft.com/office/officeart/2008/layout/HorizontalMultiLevelHierarchy"/>
    <dgm:cxn modelId="{12ACB227-7FAE-4679-BC89-5CC369FAF61A}" type="presParOf" srcId="{EFA88AF7-EBD3-4E19-838F-A24A8BA89117}" destId="{DCE6E7AC-0C7D-4ECF-B7BF-1B2589A9E692}" srcOrd="2" destOrd="0" presId="urn:microsoft.com/office/officeart/2008/layout/HorizontalMultiLevelHierarchy"/>
    <dgm:cxn modelId="{E1A5599F-3DAE-4D9C-8C36-A73681DA27D1}" type="presParOf" srcId="{DCE6E7AC-0C7D-4ECF-B7BF-1B2589A9E692}" destId="{655D9979-3F82-4BCA-A8F6-68D4F48E29A1}" srcOrd="0" destOrd="0" presId="urn:microsoft.com/office/officeart/2008/layout/HorizontalMultiLevelHierarchy"/>
    <dgm:cxn modelId="{94DC722F-D654-4B49-8903-62913A68FF93}" type="presParOf" srcId="{EFA88AF7-EBD3-4E19-838F-A24A8BA89117}" destId="{5A9184C3-59F3-45DC-8E72-66EFB81CA6BF}" srcOrd="3" destOrd="0" presId="urn:microsoft.com/office/officeart/2008/layout/HorizontalMultiLevelHierarchy"/>
    <dgm:cxn modelId="{365D0A76-7D20-40E3-93A4-15789FAC3F36}" type="presParOf" srcId="{5A9184C3-59F3-45DC-8E72-66EFB81CA6BF}" destId="{68B57C98-F39D-44B8-9279-D29CFF38C032}" srcOrd="0" destOrd="0" presId="urn:microsoft.com/office/officeart/2008/layout/HorizontalMultiLevelHierarchy"/>
    <dgm:cxn modelId="{89C9FA3D-CC3E-4CD5-AF8E-7A3AAFABA4E4}" type="presParOf" srcId="{5A9184C3-59F3-45DC-8E72-66EFB81CA6BF}" destId="{71266B40-0396-4C3F-BEDD-3EF866799AB1}" srcOrd="1" destOrd="0" presId="urn:microsoft.com/office/officeart/2008/layout/HorizontalMultiLevelHierarchy"/>
    <dgm:cxn modelId="{7A7D48BA-F29E-41E8-8DCD-2976FEA2DA9B}" type="presParOf" srcId="{836F5E25-0CC3-4563-A0F4-3E452D2E816E}" destId="{39B8F4F2-79F2-425C-8E8F-7ECB36A57E59}" srcOrd="2" destOrd="0" presId="urn:microsoft.com/office/officeart/2008/layout/HorizontalMultiLevelHierarchy"/>
    <dgm:cxn modelId="{59067D3C-44A6-490B-978D-B8083BA78DBA}" type="presParOf" srcId="{39B8F4F2-79F2-425C-8E8F-7ECB36A57E59}" destId="{290D6197-AF20-4E52-BD70-40A626EA1ABC}" srcOrd="0" destOrd="0" presId="urn:microsoft.com/office/officeart/2008/layout/HorizontalMultiLevelHierarchy"/>
    <dgm:cxn modelId="{25E540B5-39DE-4D12-A871-634912CEC1B6}" type="presParOf" srcId="{836F5E25-0CC3-4563-A0F4-3E452D2E816E}" destId="{EC2EE3B2-1C60-4092-81B1-21A259F05114}" srcOrd="3" destOrd="0" presId="urn:microsoft.com/office/officeart/2008/layout/HorizontalMultiLevelHierarchy"/>
    <dgm:cxn modelId="{CC0EA7D9-C203-43A3-A3C7-FC7C7F1E0680}" type="presParOf" srcId="{EC2EE3B2-1C60-4092-81B1-21A259F05114}" destId="{203295F4-4A60-4654-BB6B-266241E21C65}" srcOrd="0" destOrd="0" presId="urn:microsoft.com/office/officeart/2008/layout/HorizontalMultiLevelHierarchy"/>
    <dgm:cxn modelId="{71CFCE8B-FE9D-4B60-AA63-3EF755C44428}" type="presParOf" srcId="{EC2EE3B2-1C60-4092-81B1-21A259F05114}" destId="{A8A47AF8-ED5F-4091-92EE-C9802B4521AC}" srcOrd="1" destOrd="0" presId="urn:microsoft.com/office/officeart/2008/layout/HorizontalMultiLevelHierarchy"/>
    <dgm:cxn modelId="{192271B7-F6CE-4420-A799-AB61CF1D5EED}" type="presParOf" srcId="{836F5E25-0CC3-4563-A0F4-3E452D2E816E}" destId="{0A41E491-C9F9-474F-B8BE-22D1C0004786}" srcOrd="4" destOrd="0" presId="urn:microsoft.com/office/officeart/2008/layout/HorizontalMultiLevelHierarchy"/>
    <dgm:cxn modelId="{FC121811-7DD6-448F-9371-1B6D8646625D}" type="presParOf" srcId="{0A41E491-C9F9-474F-B8BE-22D1C0004786}" destId="{A779CAD4-8FE9-4484-AC96-97BE38B9352A}" srcOrd="0" destOrd="0" presId="urn:microsoft.com/office/officeart/2008/layout/HorizontalMultiLevelHierarchy"/>
    <dgm:cxn modelId="{D33BD31D-00B5-4734-82A2-15A3E020AD2A}" type="presParOf" srcId="{836F5E25-0CC3-4563-A0F4-3E452D2E816E}" destId="{382262CC-CF97-475D-B55C-D054D2BD3A33}" srcOrd="5" destOrd="0" presId="urn:microsoft.com/office/officeart/2008/layout/HorizontalMultiLevelHierarchy"/>
    <dgm:cxn modelId="{D3D657C9-2B45-4703-A7B4-130EEBA973E5}" type="presParOf" srcId="{382262CC-CF97-475D-B55C-D054D2BD3A33}" destId="{7E7FCE31-2783-4C34-957C-7DE7DA314AB3}" srcOrd="0" destOrd="0" presId="urn:microsoft.com/office/officeart/2008/layout/HorizontalMultiLevelHierarchy"/>
    <dgm:cxn modelId="{34983205-4320-4B9F-8140-EFE1571A0EAB}" type="presParOf" srcId="{382262CC-CF97-475D-B55C-D054D2BD3A33}" destId="{692FCD76-CE13-4178-85F6-2A3CE31DEA0C}" srcOrd="1" destOrd="0" presId="urn:microsoft.com/office/officeart/2008/layout/HorizontalMultiLevelHierarchy"/>
    <dgm:cxn modelId="{2136FC8A-5350-46FF-9816-CD98445B2590}" type="presParOf" srcId="{836F5E25-0CC3-4563-A0F4-3E452D2E816E}" destId="{A4D1FC86-29C9-4ECC-8014-19AE325D9D2B}" srcOrd="6" destOrd="0" presId="urn:microsoft.com/office/officeart/2008/layout/HorizontalMultiLevelHierarchy"/>
    <dgm:cxn modelId="{1D0C3124-DDF8-40B3-A359-56BA4A372C81}" type="presParOf" srcId="{A4D1FC86-29C9-4ECC-8014-19AE325D9D2B}" destId="{0E6259C3-0E96-4212-9802-DAAFA760A938}" srcOrd="0" destOrd="0" presId="urn:microsoft.com/office/officeart/2008/layout/HorizontalMultiLevelHierarchy"/>
    <dgm:cxn modelId="{B89C7649-6F09-4392-898F-31EBCBA6D727}" type="presParOf" srcId="{836F5E25-0CC3-4563-A0F4-3E452D2E816E}" destId="{6598BAC3-865D-4FE5-AE71-DA2283C41968}" srcOrd="7" destOrd="0" presId="urn:microsoft.com/office/officeart/2008/layout/HorizontalMultiLevelHierarchy"/>
    <dgm:cxn modelId="{60965DE1-CB4B-4995-93D3-7D5BEC37CD33}" type="presParOf" srcId="{6598BAC3-865D-4FE5-AE71-DA2283C41968}" destId="{2AB7A1CF-D0F0-43A7-A375-0BB92E161701}" srcOrd="0" destOrd="0" presId="urn:microsoft.com/office/officeart/2008/layout/HorizontalMultiLevelHierarchy"/>
    <dgm:cxn modelId="{23D9344B-9CF4-42A8-8C74-67AA456264D3}" type="presParOf" srcId="{6598BAC3-865D-4FE5-AE71-DA2283C41968}" destId="{9A1B9D95-7A50-4512-8CD1-08CF24E20A5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1FC86-29C9-4ECC-8014-19AE325D9D2B}">
      <dsp:nvSpPr>
        <dsp:cNvPr id="0" name=""/>
        <dsp:cNvSpPr/>
      </dsp:nvSpPr>
      <dsp:spPr>
        <a:xfrm>
          <a:off x="740522" y="3181475"/>
          <a:ext cx="783239" cy="1553421"/>
        </a:xfrm>
        <a:custGeom>
          <a:avLst/>
          <a:gdLst/>
          <a:ahLst/>
          <a:cxnLst/>
          <a:rect l="0" t="0" r="0" b="0"/>
          <a:pathLst>
            <a:path>
              <a:moveTo>
                <a:pt x="0" y="0"/>
              </a:moveTo>
              <a:lnTo>
                <a:pt x="391619" y="0"/>
              </a:lnTo>
              <a:lnTo>
                <a:pt x="391619" y="1553421"/>
              </a:lnTo>
              <a:lnTo>
                <a:pt x="783239" y="1553421"/>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GB" sz="600" kern="1200"/>
        </a:p>
      </dsp:txBody>
      <dsp:txXfrm>
        <a:off x="1088649" y="3914693"/>
        <a:ext cx="86985" cy="86985"/>
      </dsp:txXfrm>
    </dsp:sp>
    <dsp:sp modelId="{0A41E491-C9F9-474F-B8BE-22D1C0004786}">
      <dsp:nvSpPr>
        <dsp:cNvPr id="0" name=""/>
        <dsp:cNvSpPr/>
      </dsp:nvSpPr>
      <dsp:spPr>
        <a:xfrm>
          <a:off x="740522" y="3181475"/>
          <a:ext cx="783239" cy="485554"/>
        </a:xfrm>
        <a:custGeom>
          <a:avLst/>
          <a:gdLst/>
          <a:ahLst/>
          <a:cxnLst/>
          <a:rect l="0" t="0" r="0" b="0"/>
          <a:pathLst>
            <a:path>
              <a:moveTo>
                <a:pt x="0" y="0"/>
              </a:moveTo>
              <a:lnTo>
                <a:pt x="391619" y="0"/>
              </a:lnTo>
              <a:lnTo>
                <a:pt x="391619" y="485554"/>
              </a:lnTo>
              <a:lnTo>
                <a:pt x="783239" y="485554"/>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109103" y="3401214"/>
        <a:ext cx="46076" cy="46076"/>
      </dsp:txXfrm>
    </dsp:sp>
    <dsp:sp modelId="{39B8F4F2-79F2-425C-8E8F-7ECB36A57E59}">
      <dsp:nvSpPr>
        <dsp:cNvPr id="0" name=""/>
        <dsp:cNvSpPr/>
      </dsp:nvSpPr>
      <dsp:spPr>
        <a:xfrm>
          <a:off x="740522" y="2653277"/>
          <a:ext cx="774695" cy="528198"/>
        </a:xfrm>
        <a:custGeom>
          <a:avLst/>
          <a:gdLst/>
          <a:ahLst/>
          <a:cxnLst/>
          <a:rect l="0" t="0" r="0" b="0"/>
          <a:pathLst>
            <a:path>
              <a:moveTo>
                <a:pt x="0" y="528198"/>
              </a:moveTo>
              <a:lnTo>
                <a:pt x="387347" y="528198"/>
              </a:lnTo>
              <a:lnTo>
                <a:pt x="387347" y="0"/>
              </a:lnTo>
              <a:lnTo>
                <a:pt x="774695" y="0"/>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104429" y="2893935"/>
        <a:ext cx="46881" cy="46881"/>
      </dsp:txXfrm>
    </dsp:sp>
    <dsp:sp modelId="{DCE6E7AC-0C7D-4ECF-B7BF-1B2589A9E692}">
      <dsp:nvSpPr>
        <dsp:cNvPr id="0" name=""/>
        <dsp:cNvSpPr/>
      </dsp:nvSpPr>
      <dsp:spPr>
        <a:xfrm>
          <a:off x="7760515" y="1573982"/>
          <a:ext cx="1128294" cy="511339"/>
        </a:xfrm>
        <a:custGeom>
          <a:avLst/>
          <a:gdLst/>
          <a:ahLst/>
          <a:cxnLst/>
          <a:rect l="0" t="0" r="0" b="0"/>
          <a:pathLst>
            <a:path>
              <a:moveTo>
                <a:pt x="0" y="0"/>
              </a:moveTo>
              <a:lnTo>
                <a:pt x="564147" y="0"/>
              </a:lnTo>
              <a:lnTo>
                <a:pt x="564147" y="511339"/>
              </a:lnTo>
              <a:lnTo>
                <a:pt x="1128294" y="511339"/>
              </a:lnTo>
            </a:path>
          </a:pathLst>
        </a:custGeom>
        <a:noFill/>
        <a:ln w="12700" cap="flat" cmpd="sng" algn="ctr">
          <a:solidFill>
            <a:schemeClr val="accent1">
              <a:shade val="8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8293693" y="1798683"/>
        <a:ext cx="61937" cy="61937"/>
      </dsp:txXfrm>
    </dsp:sp>
    <dsp:sp modelId="{56D7993A-6AB8-49CB-9A16-ED16607E0EF0}">
      <dsp:nvSpPr>
        <dsp:cNvPr id="0" name=""/>
        <dsp:cNvSpPr/>
      </dsp:nvSpPr>
      <dsp:spPr>
        <a:xfrm>
          <a:off x="7760515" y="1079944"/>
          <a:ext cx="1128294" cy="494038"/>
        </a:xfrm>
        <a:custGeom>
          <a:avLst/>
          <a:gdLst/>
          <a:ahLst/>
          <a:cxnLst/>
          <a:rect l="0" t="0" r="0" b="0"/>
          <a:pathLst>
            <a:path>
              <a:moveTo>
                <a:pt x="0" y="494038"/>
              </a:moveTo>
              <a:lnTo>
                <a:pt x="564147" y="494038"/>
              </a:lnTo>
              <a:lnTo>
                <a:pt x="564147" y="0"/>
              </a:lnTo>
              <a:lnTo>
                <a:pt x="1128294" y="0"/>
              </a:lnTo>
            </a:path>
          </a:pathLst>
        </a:custGeom>
        <a:noFill/>
        <a:ln w="12700" cap="flat" cmpd="sng" algn="ctr">
          <a:solidFill>
            <a:schemeClr val="accent1">
              <a:shade val="8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8293869" y="1296170"/>
        <a:ext cx="61585" cy="61585"/>
      </dsp:txXfrm>
    </dsp:sp>
    <dsp:sp modelId="{1BA6E856-1E9F-4D70-BE64-291428617EF4}">
      <dsp:nvSpPr>
        <dsp:cNvPr id="0" name=""/>
        <dsp:cNvSpPr/>
      </dsp:nvSpPr>
      <dsp:spPr>
        <a:xfrm>
          <a:off x="4211075" y="1528262"/>
          <a:ext cx="948845" cy="91440"/>
        </a:xfrm>
        <a:custGeom>
          <a:avLst/>
          <a:gdLst/>
          <a:ahLst/>
          <a:cxnLst/>
          <a:rect l="0" t="0" r="0" b="0"/>
          <a:pathLst>
            <a:path>
              <a:moveTo>
                <a:pt x="0" y="45720"/>
              </a:moveTo>
              <a:lnTo>
                <a:pt x="948845" y="45720"/>
              </a:lnTo>
            </a:path>
          </a:pathLst>
        </a:custGeom>
        <a:noFill/>
        <a:ln w="12700" cap="flat" cmpd="sng" algn="ctr">
          <a:solidFill>
            <a:schemeClr val="accent1">
              <a:shade val="8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61776" y="1550261"/>
        <a:ext cx="47442" cy="47442"/>
      </dsp:txXfrm>
    </dsp:sp>
    <dsp:sp modelId="{FF88B61E-27E2-4FE9-9B31-AB85BF2070CB}">
      <dsp:nvSpPr>
        <dsp:cNvPr id="0" name=""/>
        <dsp:cNvSpPr/>
      </dsp:nvSpPr>
      <dsp:spPr>
        <a:xfrm>
          <a:off x="740522" y="1573982"/>
          <a:ext cx="774695" cy="1607493"/>
        </a:xfrm>
        <a:custGeom>
          <a:avLst/>
          <a:gdLst/>
          <a:ahLst/>
          <a:cxnLst/>
          <a:rect l="0" t="0" r="0" b="0"/>
          <a:pathLst>
            <a:path>
              <a:moveTo>
                <a:pt x="0" y="1607493"/>
              </a:moveTo>
              <a:lnTo>
                <a:pt x="387347" y="1607493"/>
              </a:lnTo>
              <a:lnTo>
                <a:pt x="387347" y="0"/>
              </a:lnTo>
              <a:lnTo>
                <a:pt x="774695" y="0"/>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GB" sz="600" kern="1200"/>
        </a:p>
      </dsp:txBody>
      <dsp:txXfrm>
        <a:off x="1083259" y="2333118"/>
        <a:ext cx="89221" cy="89221"/>
      </dsp:txXfrm>
    </dsp:sp>
    <dsp:sp modelId="{A84879FA-D9F7-4069-B1CB-10FB8B1AEC58}">
      <dsp:nvSpPr>
        <dsp:cNvPr id="0" name=""/>
        <dsp:cNvSpPr/>
      </dsp:nvSpPr>
      <dsp:spPr>
        <a:xfrm rot="16200000">
          <a:off x="-1578481" y="2811214"/>
          <a:ext cx="3897484" cy="74052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Home page </a:t>
          </a:r>
        </a:p>
        <a:p>
          <a:pPr lvl="0" algn="ctr" defTabSz="889000">
            <a:lnSpc>
              <a:spcPct val="90000"/>
            </a:lnSpc>
            <a:spcBef>
              <a:spcPct val="0"/>
            </a:spcBef>
            <a:spcAft>
              <a:spcPct val="35000"/>
            </a:spcAft>
          </a:pPr>
          <a:r>
            <a:rPr lang="en-GB" sz="2000" kern="1200" dirty="0" smtClean="0"/>
            <a:t>URLs  /index</a:t>
          </a:r>
          <a:endParaRPr lang="en-GB" sz="2000" kern="1200" dirty="0"/>
        </a:p>
      </dsp:txBody>
      <dsp:txXfrm>
        <a:off x="-1578481" y="2811214"/>
        <a:ext cx="3897484" cy="740522"/>
      </dsp:txXfrm>
    </dsp:sp>
    <dsp:sp modelId="{90ACA48D-CE21-4AF7-9C6F-4C1854A6DAE6}">
      <dsp:nvSpPr>
        <dsp:cNvPr id="0" name=""/>
        <dsp:cNvSpPr/>
      </dsp:nvSpPr>
      <dsp:spPr>
        <a:xfrm>
          <a:off x="1515218" y="1163028"/>
          <a:ext cx="2695857" cy="821907"/>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Login </a:t>
          </a:r>
        </a:p>
        <a:p>
          <a:pPr lvl="0" algn="ctr" defTabSz="800100">
            <a:lnSpc>
              <a:spcPct val="90000"/>
            </a:lnSpc>
            <a:spcBef>
              <a:spcPct val="0"/>
            </a:spcBef>
            <a:spcAft>
              <a:spcPct val="35000"/>
            </a:spcAft>
          </a:pPr>
          <a:r>
            <a:rPr lang="en-US" sz="1800" kern="1200" dirty="0" smtClean="0"/>
            <a:t>URLs /login</a:t>
          </a:r>
          <a:endParaRPr lang="en-GB" sz="1800" kern="1200" dirty="0"/>
        </a:p>
      </dsp:txBody>
      <dsp:txXfrm>
        <a:off x="1515218" y="1163028"/>
        <a:ext cx="2695857" cy="821907"/>
      </dsp:txXfrm>
    </dsp:sp>
    <dsp:sp modelId="{FADAE37C-A34F-4478-9B20-93359A7EADA9}">
      <dsp:nvSpPr>
        <dsp:cNvPr id="0" name=""/>
        <dsp:cNvSpPr/>
      </dsp:nvSpPr>
      <dsp:spPr>
        <a:xfrm>
          <a:off x="5159920" y="1246355"/>
          <a:ext cx="2600594" cy="655255"/>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The program interface</a:t>
          </a:r>
        </a:p>
        <a:p>
          <a:pPr lvl="0" algn="ctr" defTabSz="800100">
            <a:lnSpc>
              <a:spcPct val="90000"/>
            </a:lnSpc>
            <a:spcBef>
              <a:spcPct val="0"/>
            </a:spcBef>
            <a:spcAft>
              <a:spcPct val="35000"/>
            </a:spcAft>
          </a:pPr>
          <a:r>
            <a:rPr lang="en-US" sz="1800" kern="1200" dirty="0" smtClean="0"/>
            <a:t>URLs /home</a:t>
          </a:r>
          <a:endParaRPr lang="en-GB" sz="1800" kern="1200" dirty="0"/>
        </a:p>
      </dsp:txBody>
      <dsp:txXfrm>
        <a:off x="5159920" y="1246355"/>
        <a:ext cx="2600594" cy="655255"/>
      </dsp:txXfrm>
    </dsp:sp>
    <dsp:sp modelId="{BE872A56-C9BA-4DE0-9005-9E7655566068}">
      <dsp:nvSpPr>
        <dsp:cNvPr id="0" name=""/>
        <dsp:cNvSpPr/>
      </dsp:nvSpPr>
      <dsp:spPr>
        <a:xfrm>
          <a:off x="8888809" y="731458"/>
          <a:ext cx="2286068" cy="696972"/>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My Account </a:t>
          </a:r>
        </a:p>
        <a:p>
          <a:pPr lvl="0" algn="ctr" defTabSz="800100">
            <a:lnSpc>
              <a:spcPct val="90000"/>
            </a:lnSpc>
            <a:spcBef>
              <a:spcPct val="0"/>
            </a:spcBef>
            <a:spcAft>
              <a:spcPct val="35000"/>
            </a:spcAft>
          </a:pPr>
          <a:r>
            <a:rPr lang="en-US" sz="1800" kern="1200" dirty="0" smtClean="0"/>
            <a:t>URLs /account</a:t>
          </a:r>
          <a:endParaRPr lang="en-GB" sz="1800" kern="1200" dirty="0"/>
        </a:p>
      </dsp:txBody>
      <dsp:txXfrm>
        <a:off x="8888809" y="731458"/>
        <a:ext cx="2286068" cy="696972"/>
      </dsp:txXfrm>
    </dsp:sp>
    <dsp:sp modelId="{68B57C98-F39D-44B8-9279-D29CFF38C032}">
      <dsp:nvSpPr>
        <dsp:cNvPr id="0" name=""/>
        <dsp:cNvSpPr/>
      </dsp:nvSpPr>
      <dsp:spPr>
        <a:xfrm>
          <a:off x="8888809" y="1719977"/>
          <a:ext cx="2396662" cy="730689"/>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Timetable</a:t>
          </a:r>
        </a:p>
        <a:p>
          <a:pPr lvl="0" algn="ctr" defTabSz="800100">
            <a:lnSpc>
              <a:spcPct val="90000"/>
            </a:lnSpc>
            <a:spcBef>
              <a:spcPct val="0"/>
            </a:spcBef>
            <a:spcAft>
              <a:spcPct val="35000"/>
            </a:spcAft>
          </a:pPr>
          <a:r>
            <a:rPr lang="en-US" sz="1800" kern="1200" dirty="0" smtClean="0"/>
            <a:t>URLs /</a:t>
          </a:r>
          <a:r>
            <a:rPr lang="en-GB" sz="1800" kern="1200" dirty="0" smtClean="0"/>
            <a:t>Timetable</a:t>
          </a:r>
          <a:endParaRPr lang="en-GB" sz="1800" b="1" kern="1200" dirty="0"/>
        </a:p>
      </dsp:txBody>
      <dsp:txXfrm>
        <a:off x="8888809" y="1719977"/>
        <a:ext cx="2396662" cy="730689"/>
      </dsp:txXfrm>
    </dsp:sp>
    <dsp:sp modelId="{203295F4-4A60-4654-BB6B-266241E21C65}">
      <dsp:nvSpPr>
        <dsp:cNvPr id="0" name=""/>
        <dsp:cNvSpPr/>
      </dsp:nvSpPr>
      <dsp:spPr>
        <a:xfrm>
          <a:off x="1515218" y="2242323"/>
          <a:ext cx="2695857" cy="821907"/>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Sign up</a:t>
          </a:r>
        </a:p>
        <a:p>
          <a:pPr lvl="0" algn="ctr" defTabSz="800100">
            <a:lnSpc>
              <a:spcPct val="90000"/>
            </a:lnSpc>
            <a:spcBef>
              <a:spcPct val="0"/>
            </a:spcBef>
            <a:spcAft>
              <a:spcPct val="35000"/>
            </a:spcAft>
          </a:pPr>
          <a:r>
            <a:rPr lang="en-US" sz="1800" kern="1200" dirty="0" smtClean="0"/>
            <a:t>URLs /signup</a:t>
          </a:r>
          <a:endParaRPr lang="en-GB" sz="1800" kern="1200" dirty="0"/>
        </a:p>
      </dsp:txBody>
      <dsp:txXfrm>
        <a:off x="1515218" y="2242323"/>
        <a:ext cx="2695857" cy="821907"/>
      </dsp:txXfrm>
    </dsp:sp>
    <dsp:sp modelId="{7E7FCE31-2783-4C34-957C-7DE7DA314AB3}">
      <dsp:nvSpPr>
        <dsp:cNvPr id="0" name=""/>
        <dsp:cNvSpPr/>
      </dsp:nvSpPr>
      <dsp:spPr>
        <a:xfrm>
          <a:off x="1523761" y="3261790"/>
          <a:ext cx="2658474" cy="810479"/>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About</a:t>
          </a:r>
        </a:p>
        <a:p>
          <a:pPr lvl="0" algn="ctr" defTabSz="800100">
            <a:lnSpc>
              <a:spcPct val="90000"/>
            </a:lnSpc>
            <a:spcBef>
              <a:spcPct val="0"/>
            </a:spcBef>
            <a:spcAft>
              <a:spcPct val="35000"/>
            </a:spcAft>
          </a:pPr>
          <a:r>
            <a:rPr lang="en-US" sz="1800" kern="1200" dirty="0" smtClean="0"/>
            <a:t>URLs /about</a:t>
          </a:r>
          <a:endParaRPr lang="en-GB" sz="1800" kern="1200" dirty="0"/>
        </a:p>
      </dsp:txBody>
      <dsp:txXfrm>
        <a:off x="1523761" y="3261790"/>
        <a:ext cx="2658474" cy="810479"/>
      </dsp:txXfrm>
    </dsp:sp>
    <dsp:sp modelId="{2AB7A1CF-D0F0-43A7-A375-0BB92E161701}">
      <dsp:nvSpPr>
        <dsp:cNvPr id="0" name=""/>
        <dsp:cNvSpPr/>
      </dsp:nvSpPr>
      <dsp:spPr>
        <a:xfrm>
          <a:off x="1523761" y="4329657"/>
          <a:ext cx="2658474" cy="810479"/>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0" i="0" kern="1200" dirty="0" smtClean="0"/>
            <a:t>Creators</a:t>
          </a:r>
          <a:endParaRPr lang="en-US" sz="1800" kern="1200" dirty="0" smtClean="0"/>
        </a:p>
        <a:p>
          <a:pPr lvl="0" algn="ctr" defTabSz="800100">
            <a:lnSpc>
              <a:spcPct val="90000"/>
            </a:lnSpc>
            <a:spcBef>
              <a:spcPct val="0"/>
            </a:spcBef>
            <a:spcAft>
              <a:spcPct val="35000"/>
            </a:spcAft>
          </a:pPr>
          <a:r>
            <a:rPr lang="en-US" sz="1800" kern="1200" dirty="0" smtClean="0"/>
            <a:t>URLs /c</a:t>
          </a:r>
          <a:r>
            <a:rPr lang="en-GB" sz="1800" b="0" i="0" kern="1200" dirty="0" err="1" smtClean="0"/>
            <a:t>reators</a:t>
          </a:r>
          <a:endParaRPr lang="en-GB" sz="1800" kern="1200" dirty="0"/>
        </a:p>
      </dsp:txBody>
      <dsp:txXfrm>
        <a:off x="1523761" y="4329657"/>
        <a:ext cx="2658474" cy="81047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10045-79F4-49FF-9BD0-DA32314D6A61}" type="datetimeFigureOut">
              <a:rPr lang="en-US"/>
              <a:t>2/24/2017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84340-B0BC-4E1F-AC55-D3F64F662B99}"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884340-B0BC-4E1F-AC55-D3F64F662B99}" type="slidenum">
              <a:rPr lang="en-US"/>
              <a:t>8</a:t>
            </a:fld>
            <a:endParaRPr lang="en-US"/>
          </a:p>
        </p:txBody>
      </p:sp>
    </p:spTree>
    <p:extLst>
      <p:ext uri="{BB962C8B-B14F-4D97-AF65-F5344CB8AC3E}">
        <p14:creationId xmlns:p14="http://schemas.microsoft.com/office/powerpoint/2010/main" val="414601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884340-B0BC-4E1F-AC55-D3F64F662B99}" type="slidenum">
              <a:rPr lang="en-US"/>
              <a:t>9</a:t>
            </a:fld>
            <a:endParaRPr lang="en-US"/>
          </a:p>
        </p:txBody>
      </p:sp>
    </p:spTree>
    <p:extLst>
      <p:ext uri="{BB962C8B-B14F-4D97-AF65-F5344CB8AC3E}">
        <p14:creationId xmlns:p14="http://schemas.microsoft.com/office/powerpoint/2010/main" val="1209507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884340-B0BC-4E1F-AC55-D3F64F662B99}" type="slidenum">
              <a:rPr lang="en-US"/>
              <a:t>10</a:t>
            </a:fld>
            <a:endParaRPr lang="en-US"/>
          </a:p>
        </p:txBody>
      </p:sp>
    </p:spTree>
    <p:extLst>
      <p:ext uri="{BB962C8B-B14F-4D97-AF65-F5344CB8AC3E}">
        <p14:creationId xmlns:p14="http://schemas.microsoft.com/office/powerpoint/2010/main" val="426685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0251"/>
            <a:ext cx="9144000" cy="882749"/>
          </a:xfrm>
          <a:solidFill>
            <a:schemeClr val="accent1"/>
          </a:solidFill>
          <a:ln>
            <a:solidFill>
              <a:schemeClr val="accent1"/>
            </a:solidFill>
          </a:ln>
        </p:spPr>
        <p:txBody>
          <a:bodyPr>
            <a:normAutofit fontScale="90000"/>
          </a:bodyPr>
          <a:lstStyle/>
          <a:p>
            <a:r>
              <a:rPr lang="en-GB" dirty="0"/>
              <a:t>Overview</a:t>
            </a:r>
          </a:p>
        </p:txBody>
      </p:sp>
      <p:sp>
        <p:nvSpPr>
          <p:cNvPr id="3" name="Subtitle 2"/>
          <p:cNvSpPr>
            <a:spLocks noGrp="1"/>
          </p:cNvSpPr>
          <p:nvPr>
            <p:ph type="subTitle" idx="1"/>
          </p:nvPr>
        </p:nvSpPr>
        <p:spPr>
          <a:xfrm>
            <a:off x="279010" y="1143000"/>
            <a:ext cx="11633981" cy="5595424"/>
          </a:xfrm>
        </p:spPr>
        <p:txBody>
          <a:bodyPr>
            <a:normAutofit/>
          </a:bodyPr>
          <a:lstStyle/>
          <a:p>
            <a:r>
              <a:rPr lang="en-GB" sz="3600" dirty="0" err="1"/>
              <a:t>ClassMatez</a:t>
            </a:r>
            <a:r>
              <a:rPr lang="en-GB" sz="3600" dirty="0"/>
              <a:t> is a web application designed to help students at university connect with their classmates, make friends and meet new people across their courses. Students will sign up for an account and select their classes where they can choose which area of the lecture theatre they plan on sitting in, which other classmates can see and choose to sit together. Students can see where their classmates have chosen to sit, as well as coming together to form </a:t>
            </a:r>
            <a:r>
              <a:rPr lang="en-GB" sz="3600" dirty="0" err="1"/>
              <a:t>Squadz</a:t>
            </a:r>
            <a:r>
              <a:rPr lang="en-GB" sz="3600" dirty="0"/>
              <a:t> which can be across multiple different zones in a lecture theatre. Students can also see what other students share classes with them, in order of most shared classes to least.  </a:t>
            </a:r>
          </a:p>
          <a:p>
            <a:endParaRPr lang="en-GB" dirty="0"/>
          </a:p>
        </p:txBody>
      </p:sp>
    </p:spTree>
    <p:extLst>
      <p:ext uri="{BB962C8B-B14F-4D97-AF65-F5344CB8AC3E}">
        <p14:creationId xmlns:p14="http://schemas.microsoft.com/office/powerpoint/2010/main" val="134846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6988" y="161030"/>
            <a:ext cx="1908999" cy="107541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Logo</a:t>
            </a:r>
          </a:p>
        </p:txBody>
      </p:sp>
      <p:sp>
        <p:nvSpPr>
          <p:cNvPr id="5" name="Rectangle 4"/>
          <p:cNvSpPr/>
          <p:nvPr/>
        </p:nvSpPr>
        <p:spPr>
          <a:xfrm>
            <a:off x="4954052" y="464146"/>
            <a:ext cx="5707905" cy="496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My Account  |  Home  |  About  |  Log Out  |  Timetable</a:t>
            </a:r>
          </a:p>
        </p:txBody>
      </p:sp>
      <p:sp>
        <p:nvSpPr>
          <p:cNvPr id="6" name="Rectangle 5"/>
          <p:cNvSpPr/>
          <p:nvPr/>
        </p:nvSpPr>
        <p:spPr>
          <a:xfrm>
            <a:off x="3534080" y="1724025"/>
            <a:ext cx="6210300" cy="43112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of class, room and time</a:t>
            </a:r>
          </a:p>
        </p:txBody>
      </p:sp>
      <p:sp>
        <p:nvSpPr>
          <p:cNvPr id="7" name="Rectangle 6"/>
          <p:cNvSpPr/>
          <p:nvPr/>
        </p:nvSpPr>
        <p:spPr>
          <a:xfrm>
            <a:off x="2114550" y="2286000"/>
            <a:ext cx="8558607" cy="419155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p:cNvSpPr/>
          <p:nvPr/>
        </p:nvSpPr>
        <p:spPr>
          <a:xfrm flipV="1">
            <a:off x="4134207" y="2790825"/>
            <a:ext cx="4381815" cy="3365500"/>
          </a:xfrm>
          <a:prstGeom prst="trapezoid">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a:off x="2895850" y="2728739"/>
            <a:ext cx="1662717" cy="3443306"/>
          </a:xfrm>
          <a:prstGeom prst="r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H="1">
            <a:off x="8068372" y="2752725"/>
            <a:ext cx="1907385" cy="3443287"/>
          </a:xfrm>
          <a:prstGeom prst="r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4591447" y="4438650"/>
            <a:ext cx="3528774" cy="13812"/>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p:nvPr/>
        </p:nvCxnSpPr>
        <p:spPr>
          <a:xfrm>
            <a:off x="8906644" y="4752975"/>
            <a:ext cx="1056484" cy="5131"/>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p:nvPr/>
        </p:nvCxnSpPr>
        <p:spPr>
          <a:xfrm flipV="1">
            <a:off x="2867273" y="4724400"/>
            <a:ext cx="952288" cy="13812"/>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p:cNvCxnSpPr/>
          <p:nvPr/>
        </p:nvCxnSpPr>
        <p:spPr>
          <a:xfrm>
            <a:off x="6265860" y="2809637"/>
            <a:ext cx="5050" cy="3348590"/>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5" name="Rectangle 14"/>
          <p:cNvSpPr/>
          <p:nvPr/>
        </p:nvSpPr>
        <p:spPr>
          <a:xfrm>
            <a:off x="3171825" y="2332038"/>
            <a:ext cx="2628900" cy="270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Class Layout</a:t>
            </a:r>
          </a:p>
        </p:txBody>
      </p:sp>
    </p:spTree>
    <p:extLst>
      <p:ext uri="{BB962C8B-B14F-4D97-AF65-F5344CB8AC3E}">
        <p14:creationId xmlns:p14="http://schemas.microsoft.com/office/powerpoint/2010/main" val="427724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6267"/>
            <a:ext cx="10515600" cy="5027432"/>
          </a:xfrm>
        </p:spPr>
        <p:txBody>
          <a:bodyPr>
            <a:normAutofit lnSpcReduction="10000"/>
          </a:bodyPr>
          <a:lstStyle/>
          <a:p>
            <a:pPr marL="0" indent="0">
              <a:buNone/>
            </a:pPr>
            <a:r>
              <a:rPr lang="en-US" sz="3600" dirty="0" smtClean="0">
                <a:solidFill>
                  <a:schemeClr val="accent1">
                    <a:lumMod val="75000"/>
                  </a:schemeClr>
                </a:solidFill>
              </a:rPr>
              <a:t>Templates</a:t>
            </a:r>
          </a:p>
          <a:p>
            <a:pPr lvl="1"/>
            <a:r>
              <a:rPr lang="en-US" sz="1600" dirty="0">
                <a:solidFill>
                  <a:schemeClr val="accent1">
                    <a:lumMod val="75000"/>
                  </a:schemeClr>
                </a:solidFill>
              </a:rPr>
              <a:t>Home page </a:t>
            </a:r>
          </a:p>
          <a:p>
            <a:pPr lvl="2">
              <a:buFont typeface="Courier New" panose="02070309020205020404" pitchFamily="49" charset="0"/>
              <a:buChar char="o"/>
            </a:pPr>
            <a:r>
              <a:rPr lang="en-US" sz="1600" dirty="0" smtClean="0"/>
              <a:t>The front page of the web, show same details about the web and URls to other tables </a:t>
            </a:r>
            <a:endParaRPr lang="en-US" sz="1600" dirty="0"/>
          </a:p>
          <a:p>
            <a:pPr marL="457200" lvl="1" indent="0">
              <a:buNone/>
            </a:pPr>
            <a:endParaRPr lang="en-US" sz="1600" dirty="0" smtClean="0">
              <a:solidFill>
                <a:schemeClr val="accent1">
                  <a:lumMod val="75000"/>
                </a:schemeClr>
              </a:solidFill>
            </a:endParaRPr>
          </a:p>
          <a:p>
            <a:pPr marL="457200" lvl="1" indent="0">
              <a:buNone/>
            </a:pPr>
            <a:endParaRPr lang="en-US" sz="1600" dirty="0" smtClean="0">
              <a:solidFill>
                <a:schemeClr val="accent1">
                  <a:lumMod val="75000"/>
                </a:schemeClr>
              </a:solidFill>
            </a:endParaRPr>
          </a:p>
          <a:p>
            <a:pPr lvl="1"/>
            <a:r>
              <a:rPr lang="en-US" sz="1600" dirty="0" smtClean="0">
                <a:solidFill>
                  <a:schemeClr val="accent1">
                    <a:lumMod val="75000"/>
                  </a:schemeClr>
                </a:solidFill>
              </a:rPr>
              <a:t>Sign up</a:t>
            </a:r>
          </a:p>
          <a:p>
            <a:pPr lvl="2">
              <a:buFont typeface="Courier New" panose="02070309020205020404" pitchFamily="49" charset="0"/>
              <a:buChar char="o"/>
            </a:pPr>
            <a:r>
              <a:rPr lang="en-US" sz="1600" dirty="0" smtClean="0"/>
              <a:t>Allowed the user to create a account</a:t>
            </a:r>
          </a:p>
          <a:p>
            <a:endParaRPr lang="en-US" sz="2000" dirty="0"/>
          </a:p>
          <a:p>
            <a:pPr lvl="1"/>
            <a:r>
              <a:rPr lang="en-US" sz="1600" dirty="0" smtClean="0">
                <a:solidFill>
                  <a:schemeClr val="accent1">
                    <a:lumMod val="75000"/>
                  </a:schemeClr>
                </a:solidFill>
              </a:rPr>
              <a:t>Login</a:t>
            </a:r>
          </a:p>
          <a:p>
            <a:pPr lvl="2">
              <a:buFont typeface="Courier New" panose="02070309020205020404" pitchFamily="49" charset="0"/>
              <a:buChar char="o"/>
            </a:pPr>
            <a:r>
              <a:rPr lang="en-US" sz="1600" dirty="0" smtClean="0"/>
              <a:t>Allowed the user to log to is account </a:t>
            </a:r>
          </a:p>
          <a:p>
            <a:pPr>
              <a:buFontTx/>
              <a:buChar char="-"/>
            </a:pPr>
            <a:endParaRPr lang="en-US" sz="2000" dirty="0"/>
          </a:p>
          <a:p>
            <a:pPr lvl="1"/>
            <a:r>
              <a:rPr lang="en-US" sz="1600" dirty="0" smtClean="0">
                <a:solidFill>
                  <a:schemeClr val="accent1">
                    <a:lumMod val="75000"/>
                  </a:schemeClr>
                </a:solidFill>
              </a:rPr>
              <a:t>The program interface</a:t>
            </a:r>
          </a:p>
          <a:p>
            <a:pPr lvl="2">
              <a:buFont typeface="Courier New" panose="02070309020205020404" pitchFamily="49" charset="0"/>
              <a:buChar char="o"/>
            </a:pPr>
            <a:r>
              <a:rPr lang="en-US" sz="1600" dirty="0" smtClean="0"/>
              <a:t>The main page with will going to contain the timetable for the user and squads</a:t>
            </a:r>
          </a:p>
          <a:p>
            <a:pPr>
              <a:buFontTx/>
              <a:buChar char="-"/>
            </a:pPr>
            <a:endParaRPr lang="en-US" sz="2000" dirty="0"/>
          </a:p>
          <a:p>
            <a:pPr lvl="1"/>
            <a:r>
              <a:rPr lang="en-US" sz="1600" dirty="0" smtClean="0">
                <a:solidFill>
                  <a:schemeClr val="accent1">
                    <a:lumMod val="75000"/>
                  </a:schemeClr>
                </a:solidFill>
              </a:rPr>
              <a:t>Settings </a:t>
            </a:r>
          </a:p>
          <a:p>
            <a:pPr lvl="2">
              <a:buFont typeface="Courier New" panose="02070309020205020404" pitchFamily="49" charset="0"/>
              <a:buChar char="o"/>
            </a:pPr>
            <a:r>
              <a:rPr lang="en-US" sz="1600" dirty="0" smtClean="0"/>
              <a:t>Allowed the user to edit it class, timetable and profile information</a:t>
            </a:r>
            <a:endParaRPr lang="en-US" sz="1600" dirty="0"/>
          </a:p>
        </p:txBody>
      </p:sp>
      <p:sp>
        <p:nvSpPr>
          <p:cNvPr id="4" name="Rectangle 3"/>
          <p:cNvSpPr/>
          <p:nvPr/>
        </p:nvSpPr>
        <p:spPr>
          <a:xfrm>
            <a:off x="0" y="0"/>
            <a:ext cx="12192000" cy="1145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136236" y="281997"/>
            <a:ext cx="10515600" cy="6363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Walkthrough</a:t>
            </a:r>
            <a:endParaRPr lang="en-US" sz="6000" dirty="0">
              <a:solidFill>
                <a:schemeClr val="accent1">
                  <a:lumMod val="50000"/>
                </a:schemeClr>
              </a:solidFill>
            </a:endParaRPr>
          </a:p>
        </p:txBody>
      </p:sp>
    </p:spTree>
    <p:extLst>
      <p:ext uri="{BB962C8B-B14F-4D97-AF65-F5344CB8AC3E}">
        <p14:creationId xmlns:p14="http://schemas.microsoft.com/office/powerpoint/2010/main" val="1702067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145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397676" y="341734"/>
            <a:ext cx="1586075" cy="461665"/>
          </a:xfrm>
          <a:prstGeom prst="rect">
            <a:avLst/>
          </a:prstGeom>
          <a:noFill/>
        </p:spPr>
        <p:txBody>
          <a:bodyPr wrap="none" lIns="91440" tIns="45720" rIns="91440" bIns="45720">
            <a:spAutoFit/>
          </a:bodyP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ClassMatez</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cxnSp>
        <p:nvCxnSpPr>
          <p:cNvPr id="5" name="Straight Connector 4"/>
          <p:cNvCxnSpPr/>
          <p:nvPr/>
        </p:nvCxnSpPr>
        <p:spPr>
          <a:xfrm>
            <a:off x="2168835" y="350472"/>
            <a:ext cx="0" cy="4529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14077" y="157066"/>
            <a:ext cx="2398221" cy="830997"/>
          </a:xfrm>
          <a:prstGeom prst="rect">
            <a:avLst/>
          </a:prstGeom>
          <a:noFill/>
        </p:spPr>
        <p:txBody>
          <a:bodyPr wrap="none" lIns="91440" tIns="45720" rIns="91440" bIns="45720">
            <a:spAutoFit/>
          </a:bodyPr>
          <a:lstStyle/>
          <a:p>
            <a:pPr algn="ctr"/>
            <a:r>
              <a:rPr lang="en-US"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Site Map</a:t>
            </a:r>
            <a:endParaRPr lang="en-US" sz="4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graphicFrame>
        <p:nvGraphicFramePr>
          <p:cNvPr id="4" name="Diagram 3"/>
          <p:cNvGraphicFramePr/>
          <p:nvPr>
            <p:extLst>
              <p:ext uri="{D42A27DB-BD31-4B8C-83A1-F6EECF244321}">
                <p14:modId xmlns:p14="http://schemas.microsoft.com/office/powerpoint/2010/main" val="2854659023"/>
              </p:ext>
            </p:extLst>
          </p:nvPr>
        </p:nvGraphicFramePr>
        <p:xfrm>
          <a:off x="254052" y="1302600"/>
          <a:ext cx="114787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708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492262" cy="1325563"/>
          </a:xfrm>
          <a:solidFill>
            <a:schemeClr val="accent1"/>
          </a:solidFill>
        </p:spPr>
        <p:txBody>
          <a:bodyPr/>
          <a:lstStyle/>
          <a:p>
            <a:r>
              <a:rPr lang="en-GB" dirty="0"/>
              <a:t>User Persona 1 - Jamie</a:t>
            </a:r>
          </a:p>
        </p:txBody>
      </p:sp>
      <p:sp>
        <p:nvSpPr>
          <p:cNvPr id="3" name="Content Placeholder 2"/>
          <p:cNvSpPr>
            <a:spLocks noGrp="1"/>
          </p:cNvSpPr>
          <p:nvPr>
            <p:ph idx="1"/>
          </p:nvPr>
        </p:nvSpPr>
        <p:spPr>
          <a:xfrm>
            <a:off x="838200" y="1690688"/>
            <a:ext cx="10515600" cy="4978645"/>
          </a:xfrm>
        </p:spPr>
        <p:txBody>
          <a:bodyPr>
            <a:normAutofit fontScale="92500"/>
          </a:bodyPr>
          <a:lstStyle/>
          <a:p>
            <a:endParaRPr lang="en-GB" sz="3200" dirty="0"/>
          </a:p>
          <a:p>
            <a:r>
              <a:rPr lang="en-GB" sz="3600" dirty="0"/>
              <a:t>Jamie is a first year student who does not know many people in his course. He wants to make new friends in his primary course subject but he is shy, doesn’t want to overcommit, and finds it hard to meet new people, especially during class. He finds introductions hard, and doesn’t like starting conversations without any context. He sees a lot of people in his classes who study more than one of the same subjects as him, and would like to have friends across all of his courses but primarily his main course. </a:t>
            </a:r>
          </a:p>
          <a:p>
            <a:endParaRPr lang="en-GB" dirty="0"/>
          </a:p>
        </p:txBody>
      </p:sp>
      <p:pic>
        <p:nvPicPr>
          <p:cNvPr id="2050" name="Picture 2" descr="Confident handsome student holding books and smiling at camera, library bookshelves on background, learning and education concept"/>
          <p:cNvPicPr>
            <a:picLocks noChangeAspect="1" noChangeArrowheads="1"/>
          </p:cNvPicPr>
          <p:nvPr/>
        </p:nvPicPr>
        <p:blipFill rotWithShape="1">
          <a:blip r:embed="rId2">
            <a:extLst>
              <a:ext uri="{28A0092B-C50C-407E-A947-70E740481C1C}">
                <a14:useLocalDpi xmlns:a14="http://schemas.microsoft.com/office/drawing/2010/main" val="0"/>
              </a:ext>
            </a:extLst>
          </a:blip>
          <a:srcRect l="27339" b="6287"/>
          <a:stretch/>
        </p:blipFill>
        <p:spPr bwMode="auto">
          <a:xfrm>
            <a:off x="8117058" y="34316"/>
            <a:ext cx="2489981" cy="228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15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10908" cy="1325563"/>
          </a:xfrm>
          <a:solidFill>
            <a:schemeClr val="accent1"/>
          </a:solidFill>
        </p:spPr>
        <p:txBody>
          <a:bodyPr/>
          <a:lstStyle/>
          <a:p>
            <a:r>
              <a:rPr lang="en-GB" dirty="0"/>
              <a:t>User Persona 2 -  Alex</a:t>
            </a:r>
          </a:p>
        </p:txBody>
      </p:sp>
      <p:sp>
        <p:nvSpPr>
          <p:cNvPr id="3" name="Content Placeholder 2"/>
          <p:cNvSpPr>
            <a:spLocks noGrp="1"/>
          </p:cNvSpPr>
          <p:nvPr>
            <p:ph idx="1"/>
          </p:nvPr>
        </p:nvSpPr>
        <p:spPr>
          <a:xfrm>
            <a:off x="838200" y="2277657"/>
            <a:ext cx="10515600" cy="4351338"/>
          </a:xfrm>
        </p:spPr>
        <p:txBody>
          <a:bodyPr>
            <a:normAutofit fontScale="92500"/>
          </a:bodyPr>
          <a:lstStyle/>
          <a:p>
            <a:r>
              <a:rPr lang="en-GB" sz="3600" dirty="0"/>
              <a:t>Alex is a second year student who has lots of friends already in one of her subjects. She wants to make friends across some of her other subjects. She is outgoing and open to meeting new people, and wants to find a way to easily meet friendly new people on her course. She has taken some new courses this and has not studied any of the material in detail before, and is looking to make friends who can help her with some of her academic difficulties outside of her main course. </a:t>
            </a:r>
          </a:p>
          <a:p>
            <a:endParaRPr lang="en-GB" dirty="0"/>
          </a:p>
        </p:txBody>
      </p:sp>
      <p:pic>
        <p:nvPicPr>
          <p:cNvPr id="1026" name="Picture 2" descr="Close-up Of Happy Student Working On Laptop"/>
          <p:cNvPicPr>
            <a:picLocks noChangeAspect="1" noChangeArrowheads="1"/>
          </p:cNvPicPr>
          <p:nvPr/>
        </p:nvPicPr>
        <p:blipFill rotWithShape="1">
          <a:blip r:embed="rId2">
            <a:extLst>
              <a:ext uri="{28A0092B-C50C-407E-A947-70E740481C1C}">
                <a14:useLocalDpi xmlns:a14="http://schemas.microsoft.com/office/drawing/2010/main" val="0"/>
              </a:ext>
            </a:extLst>
          </a:blip>
          <a:srcRect b="6120"/>
          <a:stretch/>
        </p:blipFill>
        <p:spPr bwMode="auto">
          <a:xfrm>
            <a:off x="7612623" y="96826"/>
            <a:ext cx="3276943" cy="218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89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48" y="372828"/>
            <a:ext cx="5956495" cy="1325563"/>
          </a:xfrm>
          <a:solidFill>
            <a:schemeClr val="accent1"/>
          </a:solidFill>
        </p:spPr>
        <p:txBody>
          <a:bodyPr/>
          <a:lstStyle/>
          <a:p>
            <a:r>
              <a:rPr lang="en-GB" dirty="0"/>
              <a:t>User Persona 3 - Dominic</a:t>
            </a:r>
          </a:p>
        </p:txBody>
      </p:sp>
      <p:sp>
        <p:nvSpPr>
          <p:cNvPr id="3" name="Content Placeholder 2"/>
          <p:cNvSpPr>
            <a:spLocks noGrp="1"/>
          </p:cNvSpPr>
          <p:nvPr>
            <p:ph idx="1"/>
          </p:nvPr>
        </p:nvSpPr>
        <p:spPr>
          <a:xfrm>
            <a:off x="365760" y="2039816"/>
            <a:ext cx="11619914" cy="4818184"/>
          </a:xfrm>
        </p:spPr>
        <p:txBody>
          <a:bodyPr>
            <a:noAutofit/>
          </a:bodyPr>
          <a:lstStyle/>
          <a:p>
            <a:r>
              <a:rPr lang="en-GB" sz="3200" dirty="0"/>
              <a:t> Dominic is a second year student who has missed a lot of the lectures for one of his classes, and he wants to get caught up. He hasn’t made any friends on the course due to his absence, and wants to find a group of friends/classmates who can help him. He needs to find a group of people who are willing to help him, and does not want to embarrass himself because of his lack of understanding. He has studied some material from the course before but is struggling with some of the new concepts at a university level. He wants to get back into the rhythm of university life and hopes that some friends on his course will help him settle back in. </a:t>
            </a:r>
          </a:p>
        </p:txBody>
      </p:sp>
      <p:pic>
        <p:nvPicPr>
          <p:cNvPr id="3074" name="Picture 2" descr="Multinational group of cheerful students studying in the university library."/>
          <p:cNvPicPr>
            <a:picLocks noChangeAspect="1" noChangeArrowheads="1"/>
          </p:cNvPicPr>
          <p:nvPr/>
        </p:nvPicPr>
        <p:blipFill rotWithShape="1">
          <a:blip r:embed="rId2">
            <a:extLst>
              <a:ext uri="{28A0092B-C50C-407E-A947-70E740481C1C}">
                <a14:useLocalDpi xmlns:a14="http://schemas.microsoft.com/office/drawing/2010/main" val="0"/>
              </a:ext>
            </a:extLst>
          </a:blip>
          <a:srcRect l="20986" t="6168" b="7802"/>
          <a:stretch/>
        </p:blipFill>
        <p:spPr bwMode="auto">
          <a:xfrm>
            <a:off x="8222367" y="31406"/>
            <a:ext cx="2075183" cy="2008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84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265" y="68897"/>
            <a:ext cx="7371471" cy="986181"/>
          </a:xfrm>
          <a:solidFill>
            <a:schemeClr val="accent1"/>
          </a:solidFill>
        </p:spPr>
        <p:txBody>
          <a:bodyPr/>
          <a:lstStyle/>
          <a:p>
            <a:pPr algn="ctr"/>
            <a:r>
              <a:rPr lang="en-GB" dirty="0"/>
              <a:t>Specification</a:t>
            </a:r>
          </a:p>
        </p:txBody>
      </p:sp>
      <p:sp>
        <p:nvSpPr>
          <p:cNvPr id="3" name="Content Placeholder 2"/>
          <p:cNvSpPr>
            <a:spLocks noGrp="1"/>
          </p:cNvSpPr>
          <p:nvPr>
            <p:ph idx="1"/>
          </p:nvPr>
        </p:nvSpPr>
        <p:spPr>
          <a:xfrm>
            <a:off x="297180" y="1055078"/>
            <a:ext cx="11658600" cy="5802922"/>
          </a:xfrm>
        </p:spPr>
        <p:txBody>
          <a:bodyPr/>
          <a:lstStyle/>
          <a:p>
            <a:r>
              <a:rPr lang="en-GB" dirty="0"/>
              <a:t>Users must be able to create an account, upload personal information (username, full name, profile picture etc.) and choose their lectures. </a:t>
            </a:r>
          </a:p>
          <a:p>
            <a:r>
              <a:rPr lang="en-GB" dirty="0"/>
              <a:t>Users should be able to see a timetable of their classes for the day and week alongside relevant information for these classes (lecture theatre, class name, time). </a:t>
            </a:r>
          </a:p>
          <a:p>
            <a:r>
              <a:rPr lang="en-GB" dirty="0"/>
              <a:t>Users must be able to choose a zone in a lecture theatre where they would like to sit for each of their classes. They should be able to see where other users are sitting in the class as well as limited information about them. </a:t>
            </a:r>
          </a:p>
          <a:p>
            <a:r>
              <a:rPr lang="en-GB" dirty="0"/>
              <a:t>Users should be able to form groups within classes (called </a:t>
            </a:r>
            <a:r>
              <a:rPr lang="en-GB" dirty="0" err="1"/>
              <a:t>squadz</a:t>
            </a:r>
            <a:r>
              <a:rPr lang="en-GB" dirty="0"/>
              <a:t>) spanning multiple zones as well as viewing lists of the existing </a:t>
            </a:r>
            <a:r>
              <a:rPr lang="en-GB" dirty="0" err="1"/>
              <a:t>squadz</a:t>
            </a:r>
            <a:r>
              <a:rPr lang="en-GB" dirty="0"/>
              <a:t>. These different </a:t>
            </a:r>
            <a:r>
              <a:rPr lang="en-GB" dirty="0" err="1"/>
              <a:t>squadz</a:t>
            </a:r>
            <a:r>
              <a:rPr lang="en-GB" dirty="0"/>
              <a:t> should be easily distinguishable from one another. </a:t>
            </a:r>
          </a:p>
          <a:p>
            <a:r>
              <a:rPr lang="en-GB" dirty="0"/>
              <a:t>Users should be able to see which other users share the classes with them – this should be in the form of a list, ordered by most classes shared to least. </a:t>
            </a:r>
          </a:p>
          <a:p>
            <a:endParaRPr lang="en-GB" dirty="0"/>
          </a:p>
        </p:txBody>
      </p:sp>
    </p:spTree>
    <p:extLst>
      <p:ext uri="{BB962C8B-B14F-4D97-AF65-F5344CB8AC3E}">
        <p14:creationId xmlns:p14="http://schemas.microsoft.com/office/powerpoint/2010/main" val="199951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2209560G.DCS\Downloads\ER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699" y="1940548"/>
            <a:ext cx="5815013" cy="474124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2209560G.DCS\Downloads\System Architecture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067" y="642938"/>
            <a:ext cx="6010276"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20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24025" y="-47090"/>
            <a:ext cx="8626475" cy="68622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p:cNvSpPr/>
          <p:nvPr/>
        </p:nvSpPr>
        <p:spPr>
          <a:xfrm>
            <a:off x="4267568" y="2809875"/>
            <a:ext cx="3765550" cy="611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Username</a:t>
            </a:r>
            <a:endParaRPr lang="en-US">
              <a:solidFill>
                <a:srgbClr val="FFFFFF"/>
              </a:solidFill>
              <a:latin typeface="Calibri"/>
            </a:endParaRPr>
          </a:p>
        </p:txBody>
      </p:sp>
      <p:sp>
        <p:nvSpPr>
          <p:cNvPr id="5" name="Rectangle 4"/>
          <p:cNvSpPr/>
          <p:nvPr/>
        </p:nvSpPr>
        <p:spPr>
          <a:xfrm>
            <a:off x="4277094" y="3524250"/>
            <a:ext cx="3765550" cy="611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Password</a:t>
            </a:r>
            <a:endParaRPr lang="en-US">
              <a:solidFill>
                <a:srgbClr val="FFFFFF"/>
              </a:solidFill>
              <a:latin typeface="Calibri"/>
            </a:endParaRPr>
          </a:p>
        </p:txBody>
      </p:sp>
      <p:sp>
        <p:nvSpPr>
          <p:cNvPr id="6" name="Rectangle 5"/>
          <p:cNvSpPr/>
          <p:nvPr/>
        </p:nvSpPr>
        <p:spPr>
          <a:xfrm>
            <a:off x="2152650" y="161925"/>
            <a:ext cx="2297384" cy="76255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Logo</a:t>
            </a:r>
          </a:p>
        </p:txBody>
      </p:sp>
      <p:sp>
        <p:nvSpPr>
          <p:cNvPr id="7" name="Rectangle 6"/>
          <p:cNvSpPr/>
          <p:nvPr/>
        </p:nvSpPr>
        <p:spPr>
          <a:xfrm>
            <a:off x="3667441" y="4343400"/>
            <a:ext cx="4769656" cy="1889970"/>
          </a:xfrm>
          <a:prstGeom prst="rect">
            <a:avLst/>
          </a:prstGeom>
          <a:solidFill>
            <a:schemeClr val="accent2">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a:t>Short description of </a:t>
            </a:r>
            <a:r>
              <a:rPr lang="en-US" err="1"/>
              <a:t>ClassMatez</a:t>
            </a:r>
          </a:p>
        </p:txBody>
      </p:sp>
      <p:sp>
        <p:nvSpPr>
          <p:cNvPr id="8" name="Rectangle 7"/>
          <p:cNvSpPr/>
          <p:nvPr/>
        </p:nvSpPr>
        <p:spPr>
          <a:xfrm>
            <a:off x="4674950" y="2038350"/>
            <a:ext cx="2950926" cy="50700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Sign in</a:t>
            </a:r>
            <a:endParaRPr lang="en-US">
              <a:solidFill>
                <a:srgbClr val="FFFFFF"/>
              </a:solidFill>
              <a:latin typeface="Calibri"/>
            </a:endParaRPr>
          </a:p>
        </p:txBody>
      </p:sp>
    </p:spTree>
    <p:extLst>
      <p:ext uri="{BB962C8B-B14F-4D97-AF65-F5344CB8AC3E}">
        <p14:creationId xmlns:p14="http://schemas.microsoft.com/office/powerpoint/2010/main" val="10985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161925"/>
            <a:ext cx="1908999" cy="107541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Logo</a:t>
            </a:r>
          </a:p>
        </p:txBody>
      </p:sp>
      <p:sp>
        <p:nvSpPr>
          <p:cNvPr id="5" name="Rectangle 4"/>
          <p:cNvSpPr/>
          <p:nvPr/>
        </p:nvSpPr>
        <p:spPr>
          <a:xfrm>
            <a:off x="4953000" y="465138"/>
            <a:ext cx="5707905" cy="496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My Account  |  Home  |  About  |  Log Out  |  Timetable</a:t>
            </a:r>
          </a:p>
        </p:txBody>
      </p:sp>
      <p:sp>
        <p:nvSpPr>
          <p:cNvPr id="6" name="Rectangle 5"/>
          <p:cNvSpPr/>
          <p:nvPr/>
        </p:nvSpPr>
        <p:spPr>
          <a:xfrm>
            <a:off x="1345130" y="1514475"/>
            <a:ext cx="6020870" cy="48910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7715250" y="1514475"/>
            <a:ext cx="3822700" cy="293047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1895475" y="1666875"/>
            <a:ext cx="2174226" cy="45029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Today's schedule</a:t>
            </a:r>
          </a:p>
        </p:txBody>
      </p:sp>
      <p:sp>
        <p:nvSpPr>
          <p:cNvPr id="9" name="Rectangle 8"/>
          <p:cNvSpPr/>
          <p:nvPr/>
        </p:nvSpPr>
        <p:spPr>
          <a:xfrm>
            <a:off x="1885950" y="2266950"/>
            <a:ext cx="4050405" cy="450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Class and room</a:t>
            </a:r>
            <a:endParaRPr lang="en-US">
              <a:latin typeface="Calibri"/>
            </a:endParaRPr>
          </a:p>
        </p:txBody>
      </p:sp>
      <p:sp>
        <p:nvSpPr>
          <p:cNvPr id="10" name="Rectangle 9"/>
          <p:cNvSpPr/>
          <p:nvPr/>
        </p:nvSpPr>
        <p:spPr>
          <a:xfrm>
            <a:off x="1885950" y="2819400"/>
            <a:ext cx="4050405" cy="450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alibri"/>
              </a:rPr>
              <a:t>Class and room </a:t>
            </a:r>
          </a:p>
        </p:txBody>
      </p:sp>
      <p:sp>
        <p:nvSpPr>
          <p:cNvPr id="11" name="Rectangle 10"/>
          <p:cNvSpPr/>
          <p:nvPr/>
        </p:nvSpPr>
        <p:spPr>
          <a:xfrm>
            <a:off x="1886113" y="3590925"/>
            <a:ext cx="4050405" cy="450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alibri"/>
              </a:rPr>
              <a:t>Class and room </a:t>
            </a:r>
          </a:p>
        </p:txBody>
      </p:sp>
      <p:sp>
        <p:nvSpPr>
          <p:cNvPr id="12" name="Rectangle 11"/>
          <p:cNvSpPr/>
          <p:nvPr/>
        </p:nvSpPr>
        <p:spPr>
          <a:xfrm>
            <a:off x="1886113" y="4143375"/>
            <a:ext cx="4050405" cy="450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alibri"/>
              </a:rPr>
              <a:t>Class and room </a:t>
            </a:r>
          </a:p>
        </p:txBody>
      </p:sp>
      <p:sp>
        <p:nvSpPr>
          <p:cNvPr id="13" name="Rectangle 12"/>
          <p:cNvSpPr/>
          <p:nvPr/>
        </p:nvSpPr>
        <p:spPr>
          <a:xfrm>
            <a:off x="6201310" y="2304843"/>
            <a:ext cx="857566" cy="3650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Going</a:t>
            </a:r>
          </a:p>
        </p:txBody>
      </p:sp>
      <p:sp>
        <p:nvSpPr>
          <p:cNvPr id="15" name="Rectangle 14"/>
          <p:cNvSpPr/>
          <p:nvPr/>
        </p:nvSpPr>
        <p:spPr>
          <a:xfrm>
            <a:off x="6201310" y="2862030"/>
            <a:ext cx="857566" cy="3650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Going</a:t>
            </a:r>
          </a:p>
        </p:txBody>
      </p:sp>
      <p:sp>
        <p:nvSpPr>
          <p:cNvPr id="16" name="Rectangle 15"/>
          <p:cNvSpPr/>
          <p:nvPr/>
        </p:nvSpPr>
        <p:spPr>
          <a:xfrm>
            <a:off x="6201310" y="3633555"/>
            <a:ext cx="857566" cy="3650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Going</a:t>
            </a:r>
          </a:p>
        </p:txBody>
      </p:sp>
      <p:sp>
        <p:nvSpPr>
          <p:cNvPr id="17" name="Rectangle 16"/>
          <p:cNvSpPr/>
          <p:nvPr/>
        </p:nvSpPr>
        <p:spPr>
          <a:xfrm>
            <a:off x="6201310" y="4186004"/>
            <a:ext cx="857566" cy="36505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Going</a:t>
            </a:r>
          </a:p>
        </p:txBody>
      </p:sp>
      <p:sp>
        <p:nvSpPr>
          <p:cNvPr id="18" name="Rectangle 17"/>
          <p:cNvSpPr/>
          <p:nvPr/>
        </p:nvSpPr>
        <p:spPr>
          <a:xfrm rot="16200000">
            <a:off x="-520745" y="3695700"/>
            <a:ext cx="4304074" cy="33581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Times of classes</a:t>
            </a:r>
          </a:p>
        </p:txBody>
      </p:sp>
      <p:sp>
        <p:nvSpPr>
          <p:cNvPr id="19" name="Rectangle 18"/>
          <p:cNvSpPr/>
          <p:nvPr/>
        </p:nvSpPr>
        <p:spPr>
          <a:xfrm>
            <a:off x="7935010" y="1666875"/>
            <a:ext cx="2174226" cy="45029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People you know</a:t>
            </a:r>
          </a:p>
        </p:txBody>
      </p:sp>
      <p:sp>
        <p:nvSpPr>
          <p:cNvPr id="20" name="Rectangle 19"/>
          <p:cNvSpPr/>
          <p:nvPr/>
        </p:nvSpPr>
        <p:spPr>
          <a:xfrm>
            <a:off x="7934325" y="2303463"/>
            <a:ext cx="3225659" cy="298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Person name</a:t>
            </a:r>
          </a:p>
        </p:txBody>
      </p:sp>
      <p:sp>
        <p:nvSpPr>
          <p:cNvPr id="21" name="Rectangle 20"/>
          <p:cNvSpPr/>
          <p:nvPr/>
        </p:nvSpPr>
        <p:spPr>
          <a:xfrm>
            <a:off x="7935011" y="3510403"/>
            <a:ext cx="3225659" cy="298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Person name</a:t>
            </a:r>
          </a:p>
        </p:txBody>
      </p:sp>
      <p:sp>
        <p:nvSpPr>
          <p:cNvPr id="22" name="Rectangle 21"/>
          <p:cNvSpPr/>
          <p:nvPr/>
        </p:nvSpPr>
        <p:spPr>
          <a:xfrm>
            <a:off x="7935011" y="2712190"/>
            <a:ext cx="3225659" cy="298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Person name</a:t>
            </a:r>
          </a:p>
        </p:txBody>
      </p:sp>
      <p:sp>
        <p:nvSpPr>
          <p:cNvPr id="23" name="Rectangle 22"/>
          <p:cNvSpPr/>
          <p:nvPr/>
        </p:nvSpPr>
        <p:spPr>
          <a:xfrm>
            <a:off x="7935011" y="3127279"/>
            <a:ext cx="3225659" cy="298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Person name</a:t>
            </a:r>
          </a:p>
        </p:txBody>
      </p:sp>
      <p:sp>
        <p:nvSpPr>
          <p:cNvPr id="24" name="Rectangle 23"/>
          <p:cNvSpPr/>
          <p:nvPr/>
        </p:nvSpPr>
        <p:spPr>
          <a:xfrm>
            <a:off x="8425799" y="3963296"/>
            <a:ext cx="2393160" cy="29845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More people in classes</a:t>
            </a:r>
          </a:p>
        </p:txBody>
      </p:sp>
      <p:sp>
        <p:nvSpPr>
          <p:cNvPr id="25" name="Rectangle 24"/>
          <p:cNvSpPr/>
          <p:nvPr/>
        </p:nvSpPr>
        <p:spPr>
          <a:xfrm>
            <a:off x="3700075" y="5372100"/>
            <a:ext cx="3188419" cy="75235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Link to edit timetable</a:t>
            </a:r>
            <a:endParaRPr lang="en-US">
              <a:latin typeface="Calibri"/>
            </a:endParaRPr>
          </a:p>
        </p:txBody>
      </p:sp>
      <p:sp>
        <p:nvSpPr>
          <p:cNvPr id="26" name="Rectangle 25"/>
          <p:cNvSpPr/>
          <p:nvPr/>
        </p:nvSpPr>
        <p:spPr>
          <a:xfrm>
            <a:off x="7715250" y="4638675"/>
            <a:ext cx="3830892" cy="174699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p:cNvSpPr/>
          <p:nvPr/>
        </p:nvSpPr>
        <p:spPr>
          <a:xfrm>
            <a:off x="7877175" y="4791075"/>
            <a:ext cx="2127514" cy="29930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My Squads</a:t>
            </a:r>
            <a:endParaRPr lang="en-US">
              <a:latin typeface="Calibri"/>
            </a:endParaRPr>
          </a:p>
        </p:txBody>
      </p:sp>
      <p:sp>
        <p:nvSpPr>
          <p:cNvPr id="28" name="Rectangle 27"/>
          <p:cNvSpPr/>
          <p:nvPr/>
        </p:nvSpPr>
        <p:spPr>
          <a:xfrm>
            <a:off x="7877175" y="5181600"/>
            <a:ext cx="3178439" cy="46893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Squad name</a:t>
            </a:r>
          </a:p>
        </p:txBody>
      </p:sp>
      <p:sp>
        <p:nvSpPr>
          <p:cNvPr id="29" name="Rectangle 28"/>
          <p:cNvSpPr/>
          <p:nvPr/>
        </p:nvSpPr>
        <p:spPr>
          <a:xfrm>
            <a:off x="7877175" y="5746291"/>
            <a:ext cx="3178439" cy="46893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Squad name</a:t>
            </a:r>
          </a:p>
        </p:txBody>
      </p:sp>
    </p:spTree>
    <p:extLst>
      <p:ext uri="{BB962C8B-B14F-4D97-AF65-F5344CB8AC3E}">
        <p14:creationId xmlns:p14="http://schemas.microsoft.com/office/powerpoint/2010/main" val="375047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6988" y="161030"/>
            <a:ext cx="1908999" cy="107541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Logo</a:t>
            </a:r>
          </a:p>
        </p:txBody>
      </p:sp>
      <p:sp>
        <p:nvSpPr>
          <p:cNvPr id="5" name="Rectangle 4"/>
          <p:cNvSpPr/>
          <p:nvPr/>
        </p:nvSpPr>
        <p:spPr>
          <a:xfrm>
            <a:off x="4954052" y="464146"/>
            <a:ext cx="5707905" cy="496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Calibri"/>
              </a:rPr>
              <a:t>My Account  |  Home  |  About  |  Log Out  |  Timetable</a:t>
            </a:r>
          </a:p>
        </p:txBody>
      </p:sp>
      <p:sp>
        <p:nvSpPr>
          <p:cNvPr id="6" name="Rectangle 5"/>
          <p:cNvSpPr/>
          <p:nvPr/>
        </p:nvSpPr>
        <p:spPr>
          <a:xfrm>
            <a:off x="1876425" y="1562100"/>
            <a:ext cx="1955853" cy="1653373"/>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Possible profile picture</a:t>
            </a:r>
          </a:p>
        </p:txBody>
      </p:sp>
      <p:sp>
        <p:nvSpPr>
          <p:cNvPr id="7" name="Rectangle 6"/>
          <p:cNvSpPr/>
          <p:nvPr/>
        </p:nvSpPr>
        <p:spPr>
          <a:xfrm>
            <a:off x="4229100" y="1657350"/>
            <a:ext cx="2051025" cy="34634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information</a:t>
            </a:r>
          </a:p>
        </p:txBody>
      </p:sp>
      <p:sp>
        <p:nvSpPr>
          <p:cNvPr id="8" name="Rectangle 7"/>
          <p:cNvSpPr/>
          <p:nvPr/>
        </p:nvSpPr>
        <p:spPr>
          <a:xfrm>
            <a:off x="4229100" y="2124075"/>
            <a:ext cx="2884654"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name</a:t>
            </a:r>
          </a:p>
        </p:txBody>
      </p:sp>
      <p:sp>
        <p:nvSpPr>
          <p:cNvPr id="9" name="Rectangle 8"/>
          <p:cNvSpPr/>
          <p:nvPr/>
        </p:nvSpPr>
        <p:spPr>
          <a:xfrm>
            <a:off x="4229100" y="2600325"/>
            <a:ext cx="2884654"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Full name</a:t>
            </a:r>
          </a:p>
        </p:txBody>
      </p:sp>
      <p:sp>
        <p:nvSpPr>
          <p:cNvPr id="10" name="Rectangle 9"/>
          <p:cNvSpPr/>
          <p:nvPr/>
        </p:nvSpPr>
        <p:spPr>
          <a:xfrm>
            <a:off x="7524750" y="2124075"/>
            <a:ext cx="23461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Reset Password</a:t>
            </a:r>
          </a:p>
        </p:txBody>
      </p:sp>
      <p:sp>
        <p:nvSpPr>
          <p:cNvPr id="11" name="Rectangle 10"/>
          <p:cNvSpPr/>
          <p:nvPr/>
        </p:nvSpPr>
        <p:spPr>
          <a:xfrm>
            <a:off x="2019300" y="3419475"/>
            <a:ext cx="8633825" cy="3282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24748" y="2983708"/>
            <a:ext cx="2591010" cy="43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My timetable</a:t>
            </a:r>
            <a:endParaRPr lang="en-US">
              <a:solidFill>
                <a:srgbClr val="FFFFFF"/>
              </a:solidFill>
              <a:latin typeface="Calibri"/>
            </a:endParaRPr>
          </a:p>
        </p:txBody>
      </p:sp>
      <p:sp>
        <p:nvSpPr>
          <p:cNvPr id="13" name="Rectangle 12"/>
          <p:cNvSpPr/>
          <p:nvPr/>
        </p:nvSpPr>
        <p:spPr>
          <a:xfrm>
            <a:off x="2105207" y="3486150"/>
            <a:ext cx="1653245" cy="30644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16170" y="3486150"/>
            <a:ext cx="1653245" cy="30644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20573" y="3486150"/>
            <a:ext cx="1653245" cy="30644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515451" y="3486150"/>
            <a:ext cx="1653245" cy="30644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810329" y="3486150"/>
            <a:ext cx="1653245" cy="306444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43125" y="355282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43125" y="395287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143310" y="435292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43310" y="475297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152836" y="51625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52836" y="556260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52836" y="59626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48432" y="35623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48432" y="396240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848432" y="43624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48432" y="476250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857958" y="517207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57958" y="557212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857958" y="597217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53554" y="358140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553554" y="39814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553554" y="438150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553554" y="47815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563080" y="519112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63080" y="559117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563080" y="599122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258677" y="359092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258677" y="399097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258677" y="439102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58677" y="479107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268202" y="52006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268202" y="560070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268202" y="60007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8963799" y="359092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63799" y="399097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963799" y="439102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963799" y="4791075"/>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973325" y="52006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973325" y="560070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973325" y="6000750"/>
            <a:ext cx="1549049" cy="33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V="1">
            <a:off x="1276994" y="3752850"/>
            <a:ext cx="1009124" cy="1084098"/>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Arrow Connector 54"/>
          <p:cNvCxnSpPr/>
          <p:nvPr/>
        </p:nvCxnSpPr>
        <p:spPr>
          <a:xfrm flipV="1">
            <a:off x="1331321" y="4190791"/>
            <a:ext cx="867038" cy="601049"/>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Arrow Connector 55"/>
          <p:cNvCxnSpPr/>
          <p:nvPr/>
        </p:nvCxnSpPr>
        <p:spPr>
          <a:xfrm flipV="1">
            <a:off x="1306063" y="4521037"/>
            <a:ext cx="933345" cy="269545"/>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Arrow Connector 56"/>
          <p:cNvCxnSpPr/>
          <p:nvPr/>
        </p:nvCxnSpPr>
        <p:spPr>
          <a:xfrm>
            <a:off x="1296421" y="4797666"/>
            <a:ext cx="942817" cy="128261"/>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58" name="Rectangle 57"/>
          <p:cNvSpPr/>
          <p:nvPr/>
        </p:nvSpPr>
        <p:spPr>
          <a:xfrm>
            <a:off x="114300" y="3990975"/>
            <a:ext cx="1151209" cy="173842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Possible slots for classes</a:t>
            </a:r>
          </a:p>
        </p:txBody>
      </p:sp>
      <p:cxnSp>
        <p:nvCxnSpPr>
          <p:cNvPr id="59" name="Straight Arrow Connector 58"/>
          <p:cNvCxnSpPr/>
          <p:nvPr/>
        </p:nvCxnSpPr>
        <p:spPr>
          <a:xfrm flipV="1">
            <a:off x="10174808" y="5066550"/>
            <a:ext cx="1132264" cy="1368245"/>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60" name="Rectangle 59"/>
          <p:cNvSpPr/>
          <p:nvPr/>
        </p:nvSpPr>
        <p:spPr>
          <a:xfrm>
            <a:off x="10793413" y="3832225"/>
            <a:ext cx="1179626" cy="11511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Day of the week</a:t>
            </a:r>
          </a:p>
        </p:txBody>
      </p:sp>
    </p:spTree>
    <p:extLst>
      <p:ext uri="{BB962C8B-B14F-4D97-AF65-F5344CB8AC3E}">
        <p14:creationId xmlns:p14="http://schemas.microsoft.com/office/powerpoint/2010/main" val="30373374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Words>
  <Application>Microsoft Office PowerPoint</Application>
  <PresentationFormat>Custom</PresentationFormat>
  <Paragraphs>94</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Overview</vt:lpstr>
      <vt:lpstr>User Persona 1 - Jamie</vt:lpstr>
      <vt:lpstr>User Persona 2 -  Alex</vt:lpstr>
      <vt:lpstr>User Persona 3 - Dominic</vt:lpstr>
      <vt:lpstr>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Gemmell</dc:creator>
  <cp:lastModifiedBy>Registered User</cp:lastModifiedBy>
  <cp:revision>2</cp:revision>
  <dcterms:modified xsi:type="dcterms:W3CDTF">2017-02-24T16:50:59Z</dcterms:modified>
</cp:coreProperties>
</file>