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4"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68A3"/>
    <a:srgbClr val="0033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63" autoAdjust="0"/>
  </p:normalViewPr>
  <p:slideViewPr>
    <p:cSldViewPr snapToGrid="0">
      <p:cViewPr varScale="1">
        <p:scale>
          <a:sx n="43" d="100"/>
          <a:sy n="43" d="100"/>
        </p:scale>
        <p:origin x="17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936CC-D1A0-489B-A19D-FB1210D3CF94}" type="datetimeFigureOut">
              <a:rPr lang="en-GB" smtClean="0"/>
              <a:t>24/03/2017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81605-A245-4CBB-B12F-68848FD38129}" type="slidenum">
              <a:rPr lang="en-GB" smtClean="0"/>
              <a:t>‹#›</a:t>
            </a:fld>
            <a:endParaRPr lang="en-GB"/>
          </a:p>
        </p:txBody>
      </p:sp>
    </p:spTree>
    <p:extLst>
      <p:ext uri="{BB962C8B-B14F-4D97-AF65-F5344CB8AC3E}">
        <p14:creationId xmlns:p14="http://schemas.microsoft.com/office/powerpoint/2010/main" val="103062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What ClassMatez is – an application to help students meet people and make friends on their courses; users sign up, choose their courses, and can then choose where they want</a:t>
            </a:r>
            <a:r>
              <a:rPr lang="en-GB" sz="1200" kern="1200" baseline="0" dirty="0">
                <a:solidFill>
                  <a:schemeClr val="tx1"/>
                </a:solidFill>
                <a:effectLst/>
                <a:latin typeface="+mn-lt"/>
                <a:ea typeface="+mn-ea"/>
                <a:cs typeface="+mn-cs"/>
              </a:rPr>
              <a:t> to sit in their lectures based on where other people in their lectures are sitting. Squadz can then be established by students in the same class. </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What ClassMatez provides - allows users to establish a friend group within (zones) and across their different subjects (people you may know, which shows users other students who take the same courses as them</a:t>
            </a:r>
            <a:r>
              <a:rPr lang="en-GB" sz="1200" kern="1200" baseline="0" dirty="0">
                <a:solidFill>
                  <a:schemeClr val="tx1"/>
                </a:solidFill>
                <a:effectLst/>
                <a:latin typeface="+mn-lt"/>
                <a:ea typeface="+mn-ea"/>
                <a:cs typeface="+mn-cs"/>
              </a:rPr>
              <a:t> across multiple subjects</a:t>
            </a:r>
            <a:r>
              <a:rPr lang="en-GB" sz="1200" kern="1200" dirty="0">
                <a:solidFill>
                  <a:schemeClr val="tx1"/>
                </a:solidFill>
                <a:effectLst/>
                <a:latin typeface="+mn-lt"/>
                <a:ea typeface="+mn-ea"/>
                <a:cs typeface="+mn-cs"/>
              </a:rPr>
              <a:t>) and meet people they may otherwise have not gotten to know. Provides a place for people to meet and context for meeting new people.</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Why we developed ClassMatez – We wanted to develop an application that we might use, and we developed</a:t>
            </a:r>
            <a:r>
              <a:rPr lang="en-GB" sz="1200" kern="1200" baseline="0" dirty="0">
                <a:solidFill>
                  <a:schemeClr val="tx1"/>
                </a:solidFill>
                <a:effectLst/>
                <a:latin typeface="+mn-lt"/>
                <a:ea typeface="+mn-ea"/>
                <a:cs typeface="+mn-cs"/>
              </a:rPr>
              <a:t> it </a:t>
            </a:r>
            <a:r>
              <a:rPr lang="en-GB" sz="1200" kern="1200" dirty="0">
                <a:solidFill>
                  <a:schemeClr val="tx1"/>
                </a:solidFill>
                <a:effectLst/>
                <a:latin typeface="+mn-lt"/>
                <a:ea typeface="+mn-ea"/>
                <a:cs typeface="+mn-cs"/>
              </a:rPr>
              <a:t>to fix what</a:t>
            </a:r>
            <a:r>
              <a:rPr lang="en-GB" sz="1200" kern="1200" baseline="0" dirty="0">
                <a:solidFill>
                  <a:schemeClr val="tx1"/>
                </a:solidFill>
                <a:effectLst/>
                <a:latin typeface="+mn-lt"/>
                <a:ea typeface="+mn-ea"/>
                <a:cs typeface="+mn-cs"/>
              </a:rPr>
              <a:t> we</a:t>
            </a:r>
            <a:r>
              <a:rPr lang="en-GB" sz="1200" kern="1200" dirty="0">
                <a:solidFill>
                  <a:schemeClr val="tx1"/>
                </a:solidFill>
                <a:effectLst/>
                <a:latin typeface="+mn-lt"/>
                <a:ea typeface="+mn-ea"/>
                <a:cs typeface="+mn-cs"/>
              </a:rPr>
              <a:t> perceived as a problem. As</a:t>
            </a:r>
            <a:r>
              <a:rPr lang="en-GB" sz="1200" kern="1200" baseline="0" dirty="0">
                <a:solidFill>
                  <a:schemeClr val="tx1"/>
                </a:solidFill>
                <a:effectLst/>
                <a:latin typeface="+mn-lt"/>
                <a:ea typeface="+mn-ea"/>
                <a:cs typeface="+mn-cs"/>
              </a:rPr>
              <a:t> students, w</a:t>
            </a:r>
            <a:r>
              <a:rPr lang="en-GB" sz="1200" kern="1200" dirty="0">
                <a:solidFill>
                  <a:schemeClr val="tx1"/>
                </a:solidFill>
                <a:effectLst/>
                <a:latin typeface="+mn-lt"/>
                <a:ea typeface="+mn-ea"/>
                <a:cs typeface="+mn-cs"/>
              </a:rPr>
              <a:t>e are the user base/target audience so can we understand concerns/what is wanted out of the app well.</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3F281605-A245-4CBB-B12F-68848FD38129}" type="slidenum">
              <a:rPr lang="en-GB" smtClean="0"/>
              <a:t>2</a:t>
            </a:fld>
            <a:endParaRPr lang="en-GB"/>
          </a:p>
        </p:txBody>
      </p:sp>
    </p:spTree>
    <p:extLst>
      <p:ext uri="{BB962C8B-B14F-4D97-AF65-F5344CB8AC3E}">
        <p14:creationId xmlns:p14="http://schemas.microsoft.com/office/powerpoint/2010/main" val="30104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a:t>Social Media API’s – there was some debate over using Social Media API’s for login functionality, but this was dismissed as we wanted to follow our design principle of restricting the amount of information users provided and this would have been too much. </a:t>
            </a:r>
          </a:p>
          <a:p>
            <a:pPr marL="171450" indent="-171450">
              <a:buFontTx/>
              <a:buChar char="-"/>
            </a:pPr>
            <a:r>
              <a:rPr lang="en-GB" baseline="0" dirty="0"/>
              <a:t>Breadth of coverage – there was debate over how far we would/could extend the scope of the application across the whole of the university – in terms of courses supported, lecture theatres (and their layouts) etc. – and we ultimately came to the decision of covering courses most relevant to us and computer science, as well as the most used lecture theatres which gave us a good general template for layouts.</a:t>
            </a:r>
          </a:p>
          <a:p>
            <a:pPr marL="171450" indent="-171450">
              <a:buFontTx/>
              <a:buChar char="-"/>
            </a:pPr>
            <a:r>
              <a:rPr lang="en-GB" baseline="0" dirty="0"/>
              <a:t>Seating and zones – this design issue was influenced by our design principle of keeping interaction casual and unrestrictive, leading us to have seats chosen in the form of larger zones, as on a practical level assigned seating cannot be guaranteed as it can’t be assumed that everyone in a course will be on the application.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Squadz; there was some discussion of </a:t>
            </a:r>
            <a:r>
              <a:rPr lang="en-GB" baseline="0" dirty="0" err="1"/>
              <a:t>squadz</a:t>
            </a:r>
            <a:r>
              <a:rPr lang="en-GB" baseline="0" dirty="0"/>
              <a:t> persisting for users across multiple shared classes, but the decision was made to keep </a:t>
            </a:r>
            <a:r>
              <a:rPr lang="en-GB" baseline="0" dirty="0" err="1"/>
              <a:t>squadz</a:t>
            </a:r>
            <a:r>
              <a:rPr lang="en-GB" baseline="0" dirty="0"/>
              <a:t> limited to only within one class to keep them inclusive, rather than possibly excluding users who do not share all their classes with others. </a:t>
            </a:r>
          </a:p>
          <a:p>
            <a:pPr marL="171450" indent="-171450">
              <a:buFontTx/>
              <a:buChar char="-"/>
            </a:pPr>
            <a:endParaRPr lang="en-GB" baseline="0"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3F281605-A245-4CBB-B12F-68848FD38129}" type="slidenum">
              <a:rPr lang="en-GB" smtClean="0"/>
              <a:t>3</a:t>
            </a:fld>
            <a:endParaRPr lang="en-GB"/>
          </a:p>
        </p:txBody>
      </p:sp>
    </p:spTree>
    <p:extLst>
      <p:ext uri="{BB962C8B-B14F-4D97-AF65-F5344CB8AC3E}">
        <p14:creationId xmlns:p14="http://schemas.microsoft.com/office/powerpoint/2010/main" val="226541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project</a:t>
            </a:r>
            <a:r>
              <a:rPr lang="en-GB" baseline="0" dirty="0"/>
              <a:t> design phase, we discussed the possibility of adding a </a:t>
            </a:r>
            <a:r>
              <a:rPr lang="en-GB" baseline="0" dirty="0" err="1"/>
              <a:t>routez</a:t>
            </a:r>
            <a:r>
              <a:rPr lang="en-GB" baseline="0" dirty="0"/>
              <a:t> system that would allow users to find other students who took the same classes as them to walk to classes together and plot the best route across campus for them to take. We then abandoned this idea to focus on the other core features of </a:t>
            </a:r>
            <a:r>
              <a:rPr lang="en-GB" baseline="0" dirty="0" err="1"/>
              <a:t>ClassMatez</a:t>
            </a:r>
            <a:r>
              <a:rPr lang="en-GB" baseline="0" dirty="0"/>
              <a:t> but this would be a feature implemented later in the application’s development. </a:t>
            </a:r>
            <a:endParaRPr lang="en-GB" dirty="0"/>
          </a:p>
          <a:p>
            <a:endParaRPr lang="en-GB" dirty="0"/>
          </a:p>
          <a:p>
            <a:r>
              <a:rPr lang="en-GB" dirty="0"/>
              <a:t>During the</a:t>
            </a:r>
            <a:r>
              <a:rPr lang="en-GB" baseline="0" dirty="0"/>
              <a:t> project development we found that we were unable to implement the </a:t>
            </a:r>
            <a:r>
              <a:rPr lang="en-GB" baseline="0" dirty="0" err="1"/>
              <a:t>Squadz</a:t>
            </a:r>
            <a:r>
              <a:rPr lang="en-GB" baseline="0" dirty="0"/>
              <a:t> functionality described in the user requirements due to the time constraints of the project. As it was a more of an accessory feature rather than a core feature the decision was made not to implement it yet, but ideally it would be the next implemented feature in a future deployment of the application. </a:t>
            </a:r>
            <a:endParaRPr lang="en-GB" dirty="0"/>
          </a:p>
        </p:txBody>
      </p:sp>
      <p:sp>
        <p:nvSpPr>
          <p:cNvPr id="4" name="Slide Number Placeholder 3"/>
          <p:cNvSpPr>
            <a:spLocks noGrp="1"/>
          </p:cNvSpPr>
          <p:nvPr>
            <p:ph type="sldNum" sz="quarter" idx="10"/>
          </p:nvPr>
        </p:nvSpPr>
        <p:spPr/>
        <p:txBody>
          <a:bodyPr/>
          <a:lstStyle/>
          <a:p>
            <a:fld id="{3F281605-A245-4CBB-B12F-68848FD38129}" type="slidenum">
              <a:rPr lang="en-GB" smtClean="0"/>
              <a:t>4</a:t>
            </a:fld>
            <a:endParaRPr lang="en-GB"/>
          </a:p>
        </p:txBody>
      </p:sp>
    </p:spTree>
    <p:extLst>
      <p:ext uri="{BB962C8B-B14F-4D97-AF65-F5344CB8AC3E}">
        <p14:creationId xmlns:p14="http://schemas.microsoft.com/office/powerpoint/2010/main" val="103829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Carlos</a:t>
            </a:r>
            <a:r>
              <a:rPr lang="en-GB" baseline="0" dirty="0"/>
              <a:t> talk about how he specifically used </a:t>
            </a:r>
            <a:r>
              <a:rPr lang="en-GB" baseline="0" dirty="0" err="1"/>
              <a:t>Jquery</a:t>
            </a:r>
            <a:r>
              <a:rPr lang="en-GB" baseline="0" dirty="0"/>
              <a:t> – Area implementation for zones when users choosing where they are going to sit</a:t>
            </a:r>
          </a:p>
          <a:p>
            <a:endParaRPr lang="en-GB" baseline="0" dirty="0"/>
          </a:p>
          <a:p>
            <a:r>
              <a:rPr lang="en-GB" baseline="0" dirty="0"/>
              <a:t>Team Contributions – All contributed to the creation of the Design Specification, Matthew then created a series of detailed user requirements to help </a:t>
            </a:r>
            <a:r>
              <a:rPr lang="en-GB" baseline="0" dirty="0" err="1"/>
              <a:t>tehh</a:t>
            </a:r>
            <a:r>
              <a:rPr lang="en-GB" baseline="0" dirty="0"/>
              <a:t> with creation of the database model and establish the data and functions we would need.</a:t>
            </a:r>
          </a:p>
          <a:p>
            <a:endParaRPr lang="en-GB" baseline="0" dirty="0"/>
          </a:p>
          <a:p>
            <a:r>
              <a:rPr lang="en-GB" baseline="0" dirty="0"/>
              <a:t>Each person then talk about their main contribution. </a:t>
            </a:r>
            <a:endParaRPr lang="en-GB" dirty="0"/>
          </a:p>
        </p:txBody>
      </p:sp>
      <p:sp>
        <p:nvSpPr>
          <p:cNvPr id="4" name="Slide Number Placeholder 3"/>
          <p:cNvSpPr>
            <a:spLocks noGrp="1"/>
          </p:cNvSpPr>
          <p:nvPr>
            <p:ph type="sldNum" sz="quarter" idx="10"/>
          </p:nvPr>
        </p:nvSpPr>
        <p:spPr/>
        <p:txBody>
          <a:bodyPr/>
          <a:lstStyle/>
          <a:p>
            <a:fld id="{3F281605-A245-4CBB-B12F-68848FD38129}" type="slidenum">
              <a:rPr lang="en-GB" smtClean="0"/>
              <a:t>5</a:t>
            </a:fld>
            <a:endParaRPr lang="en-GB"/>
          </a:p>
        </p:txBody>
      </p:sp>
    </p:spTree>
    <p:extLst>
      <p:ext uri="{BB962C8B-B14F-4D97-AF65-F5344CB8AC3E}">
        <p14:creationId xmlns:p14="http://schemas.microsoft.com/office/powerpoint/2010/main" val="35545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a:t>
            </a:r>
          </a:p>
          <a:p>
            <a:r>
              <a:rPr lang="en-GB" dirty="0"/>
              <a:t>-Going</a:t>
            </a:r>
            <a:r>
              <a:rPr lang="en-GB" baseline="0" dirty="0"/>
              <a:t> to demonstrate the core functionality of Class </a:t>
            </a:r>
            <a:r>
              <a:rPr lang="en-GB" baseline="0" dirty="0" err="1"/>
              <a:t>Matez</a:t>
            </a:r>
            <a:endParaRPr lang="en-GB" baseline="0" dirty="0"/>
          </a:p>
          <a:p>
            <a:r>
              <a:rPr lang="en-GB" baseline="0" dirty="0"/>
              <a:t>-Running through from  the point of view of a new user; from the landing/introduction page to signing up a new account</a:t>
            </a:r>
          </a:p>
          <a:p>
            <a:r>
              <a:rPr lang="en-GB" baseline="0" dirty="0"/>
              <a:t>-users will input their personal account information (which can be changed at a later time through the account menu) and then choose their classes</a:t>
            </a:r>
          </a:p>
          <a:p>
            <a:r>
              <a:rPr lang="en-GB" baseline="0" dirty="0"/>
              <a:t>-Once their classes have been chosen, they user is taken to the home page where they can view their schedule, suggested friends/people you may know</a:t>
            </a:r>
            <a:endParaRPr lang="en-GB" dirty="0"/>
          </a:p>
        </p:txBody>
      </p:sp>
      <p:sp>
        <p:nvSpPr>
          <p:cNvPr id="4" name="Slide Number Placeholder 3"/>
          <p:cNvSpPr>
            <a:spLocks noGrp="1"/>
          </p:cNvSpPr>
          <p:nvPr>
            <p:ph type="sldNum" sz="quarter" idx="10"/>
          </p:nvPr>
        </p:nvSpPr>
        <p:spPr/>
        <p:txBody>
          <a:bodyPr/>
          <a:lstStyle/>
          <a:p>
            <a:fld id="{3F281605-A245-4CBB-B12F-68848FD38129}" type="slidenum">
              <a:rPr lang="en-GB" smtClean="0"/>
              <a:t>6</a:t>
            </a:fld>
            <a:endParaRPr lang="en-GB"/>
          </a:p>
        </p:txBody>
      </p:sp>
    </p:spTree>
    <p:extLst>
      <p:ext uri="{BB962C8B-B14F-4D97-AF65-F5344CB8AC3E}">
        <p14:creationId xmlns:p14="http://schemas.microsoft.com/office/powerpoint/2010/main" val="105910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77457-AED4-44E7-80A6-FDD8F3D31EE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287471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A177457-AED4-44E7-80A6-FDD8F3D31EE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229720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A177457-AED4-44E7-80A6-FDD8F3D31EE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189686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A177457-AED4-44E7-80A6-FDD8F3D31EE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219947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77457-AED4-44E7-80A6-FDD8F3D31EE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133178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A177457-AED4-44E7-80A6-FDD8F3D31EE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38031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A177457-AED4-44E7-80A6-FDD8F3D31EE3}" type="datetimeFigureOut">
              <a:rPr lang="en-GB" smtClean="0"/>
              <a:t>24/03/2017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274070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A177457-AED4-44E7-80A6-FDD8F3D31EE3}" type="datetimeFigureOut">
              <a:rPr lang="en-GB" smtClean="0"/>
              <a:t>24/03/2017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106948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77457-AED4-44E7-80A6-FDD8F3D31EE3}" type="datetimeFigureOut">
              <a:rPr lang="en-GB" smtClean="0"/>
              <a:t>24/03/2017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387787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77457-AED4-44E7-80A6-FDD8F3D31EE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366183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77457-AED4-44E7-80A6-FDD8F3D31EE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60B-D872-4EA8-BB81-06BAF842C810}" type="slidenum">
              <a:rPr lang="en-GB" smtClean="0"/>
              <a:t>‹#›</a:t>
            </a:fld>
            <a:endParaRPr lang="en-GB"/>
          </a:p>
        </p:txBody>
      </p:sp>
    </p:spTree>
    <p:extLst>
      <p:ext uri="{BB962C8B-B14F-4D97-AF65-F5344CB8AC3E}">
        <p14:creationId xmlns:p14="http://schemas.microsoft.com/office/powerpoint/2010/main" val="20113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68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77457-AED4-44E7-80A6-FDD8F3D31EE3}" type="datetimeFigureOut">
              <a:rPr lang="en-GB" smtClean="0"/>
              <a:t>24/03/2017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60B-D872-4EA8-BB81-06BAF842C810}" type="slidenum">
              <a:rPr lang="en-GB" smtClean="0"/>
              <a:t>‹#›</a:t>
            </a:fld>
            <a:endParaRPr lang="en-GB"/>
          </a:p>
        </p:txBody>
      </p:sp>
    </p:spTree>
    <p:extLst>
      <p:ext uri="{BB962C8B-B14F-4D97-AF65-F5344CB8AC3E}">
        <p14:creationId xmlns:p14="http://schemas.microsoft.com/office/powerpoint/2010/main" val="1994187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3349" r="33428"/>
          <a:stretch/>
        </p:blipFill>
        <p:spPr>
          <a:xfrm>
            <a:off x="3125914" y="2639635"/>
            <a:ext cx="5940173" cy="1578730"/>
          </a:xfrm>
          <a:prstGeom prst="rect">
            <a:avLst/>
          </a:prstGeom>
        </p:spPr>
      </p:pic>
    </p:spTree>
    <p:extLst>
      <p:ext uri="{BB962C8B-B14F-4D97-AF65-F5344CB8AC3E}">
        <p14:creationId xmlns:p14="http://schemas.microsoft.com/office/powerpoint/2010/main" val="81009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000" u="sng" dirty="0">
                <a:solidFill>
                  <a:schemeClr val="bg1"/>
                </a:solidFill>
              </a:rPr>
              <a:t>Application Overview</a:t>
            </a:r>
          </a:p>
        </p:txBody>
      </p:sp>
      <p:sp>
        <p:nvSpPr>
          <p:cNvPr id="3" name="Content Placeholder 2"/>
          <p:cNvSpPr>
            <a:spLocks noGrp="1"/>
          </p:cNvSpPr>
          <p:nvPr>
            <p:ph idx="1"/>
          </p:nvPr>
        </p:nvSpPr>
        <p:spPr>
          <a:xfrm>
            <a:off x="838200" y="1690688"/>
            <a:ext cx="10515600" cy="4759643"/>
          </a:xfrm>
        </p:spPr>
        <p:txBody>
          <a:bodyPr>
            <a:normAutofit/>
          </a:bodyPr>
          <a:lstStyle/>
          <a:p>
            <a:r>
              <a:rPr lang="en-GB" sz="4400" dirty="0">
                <a:solidFill>
                  <a:schemeClr val="bg1"/>
                </a:solidFill>
              </a:rPr>
              <a:t>What is ClassMatez?</a:t>
            </a:r>
          </a:p>
          <a:p>
            <a:endParaRPr lang="en-GB" sz="4400" dirty="0">
              <a:solidFill>
                <a:schemeClr val="bg1"/>
              </a:solidFill>
            </a:endParaRPr>
          </a:p>
          <a:p>
            <a:r>
              <a:rPr lang="en-GB" sz="4400" dirty="0">
                <a:solidFill>
                  <a:schemeClr val="bg1"/>
                </a:solidFill>
              </a:rPr>
              <a:t>What does ClassMatez provide?</a:t>
            </a:r>
          </a:p>
          <a:p>
            <a:endParaRPr lang="en-GB" sz="4400" dirty="0">
              <a:solidFill>
                <a:schemeClr val="bg1"/>
              </a:solidFill>
            </a:endParaRPr>
          </a:p>
          <a:p>
            <a:r>
              <a:rPr lang="en-GB" sz="4400" dirty="0">
                <a:solidFill>
                  <a:schemeClr val="bg1"/>
                </a:solidFill>
              </a:rPr>
              <a:t>Why did we develop ClassMatez?</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349" r="33428"/>
          <a:stretch/>
        </p:blipFill>
        <p:spPr>
          <a:xfrm>
            <a:off x="8914416" y="5803641"/>
            <a:ext cx="3277584" cy="871089"/>
          </a:xfrm>
          <a:prstGeom prst="rect">
            <a:avLst/>
          </a:prstGeom>
        </p:spPr>
      </p:pic>
    </p:spTree>
    <p:extLst>
      <p:ext uri="{BB962C8B-B14F-4D97-AF65-F5344CB8AC3E}">
        <p14:creationId xmlns:p14="http://schemas.microsoft.com/office/powerpoint/2010/main" val="24172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u="sng" dirty="0">
                <a:solidFill>
                  <a:schemeClr val="bg1"/>
                </a:solidFill>
              </a:rPr>
              <a:t>Design Issues</a:t>
            </a:r>
          </a:p>
        </p:txBody>
      </p:sp>
      <p:sp>
        <p:nvSpPr>
          <p:cNvPr id="3" name="Content Placeholder 2"/>
          <p:cNvSpPr>
            <a:spLocks noGrp="1"/>
          </p:cNvSpPr>
          <p:nvPr>
            <p:ph idx="1"/>
          </p:nvPr>
        </p:nvSpPr>
        <p:spPr>
          <a:xfrm>
            <a:off x="337929" y="1490870"/>
            <a:ext cx="11628783" cy="4870173"/>
          </a:xfrm>
        </p:spPr>
        <p:txBody>
          <a:bodyPr>
            <a:noAutofit/>
          </a:bodyPr>
          <a:lstStyle/>
          <a:p>
            <a:r>
              <a:rPr lang="en-GB" sz="4800" dirty="0">
                <a:solidFill>
                  <a:schemeClr val="bg1"/>
                </a:solidFill>
              </a:rPr>
              <a:t>Social Media API’s</a:t>
            </a:r>
          </a:p>
          <a:p>
            <a:r>
              <a:rPr lang="en-GB" sz="4800" dirty="0">
                <a:solidFill>
                  <a:schemeClr val="bg1"/>
                </a:solidFill>
              </a:rPr>
              <a:t>Breadth of coverage – scope of application</a:t>
            </a:r>
          </a:p>
          <a:p>
            <a:r>
              <a:rPr lang="en-GB" sz="4800" dirty="0">
                <a:solidFill>
                  <a:schemeClr val="bg1"/>
                </a:solidFill>
              </a:rPr>
              <a:t>Choosing seats – zones</a:t>
            </a:r>
          </a:p>
          <a:p>
            <a:r>
              <a:rPr lang="en-GB" sz="4800" dirty="0">
                <a:solidFill>
                  <a:schemeClr val="bg1"/>
                </a:solidFill>
              </a:rPr>
              <a:t>How ‘Squadz’ are formed</a:t>
            </a:r>
          </a:p>
          <a:p>
            <a:r>
              <a:rPr lang="en-GB" sz="4800" dirty="0">
                <a:solidFill>
                  <a:schemeClr val="bg1"/>
                </a:solidFill>
              </a:rPr>
              <a:t>Application features – finalising user requirements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349" r="33428"/>
          <a:stretch/>
        </p:blipFill>
        <p:spPr>
          <a:xfrm>
            <a:off x="8914416" y="5803641"/>
            <a:ext cx="3277584" cy="871089"/>
          </a:xfrm>
          <a:prstGeom prst="rect">
            <a:avLst/>
          </a:prstGeom>
        </p:spPr>
      </p:pic>
    </p:spTree>
    <p:extLst>
      <p:ext uri="{BB962C8B-B14F-4D97-AF65-F5344CB8AC3E}">
        <p14:creationId xmlns:p14="http://schemas.microsoft.com/office/powerpoint/2010/main" val="24530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101202"/>
            <a:ext cx="11639550" cy="1325563"/>
          </a:xfrm>
        </p:spPr>
        <p:txBody>
          <a:bodyPr>
            <a:noAutofit/>
          </a:bodyPr>
          <a:lstStyle/>
          <a:p>
            <a:pPr algn="ctr"/>
            <a:r>
              <a:rPr lang="en-GB" sz="4800" u="sng" dirty="0">
                <a:solidFill>
                  <a:schemeClr val="bg1"/>
                </a:solidFill>
              </a:rPr>
              <a:t>Project Development – Future Development</a:t>
            </a:r>
          </a:p>
        </p:txBody>
      </p:sp>
      <p:sp>
        <p:nvSpPr>
          <p:cNvPr id="3" name="Content Placeholder 2"/>
          <p:cNvSpPr>
            <a:spLocks noGrp="1"/>
          </p:cNvSpPr>
          <p:nvPr>
            <p:ph idx="1"/>
          </p:nvPr>
        </p:nvSpPr>
        <p:spPr>
          <a:xfrm>
            <a:off x="838200" y="1825624"/>
            <a:ext cx="10915650" cy="4689475"/>
          </a:xfrm>
        </p:spPr>
        <p:txBody>
          <a:bodyPr>
            <a:normAutofit fontScale="92500" lnSpcReduction="20000"/>
          </a:bodyPr>
          <a:lstStyle/>
          <a:p>
            <a:r>
              <a:rPr lang="en-GB" sz="4000" dirty="0" err="1">
                <a:solidFill>
                  <a:schemeClr val="bg1"/>
                </a:solidFill>
              </a:rPr>
              <a:t>Routez</a:t>
            </a:r>
            <a:endParaRPr lang="en-GB" sz="4000" dirty="0">
              <a:solidFill>
                <a:schemeClr val="bg1"/>
              </a:solidFill>
            </a:endParaRPr>
          </a:p>
          <a:p>
            <a:endParaRPr lang="en-GB" sz="4000" dirty="0">
              <a:solidFill>
                <a:schemeClr val="bg1"/>
              </a:solidFill>
            </a:endParaRPr>
          </a:p>
          <a:p>
            <a:endParaRPr lang="en-GB" sz="4000" dirty="0">
              <a:solidFill>
                <a:schemeClr val="bg1"/>
              </a:solidFill>
            </a:endParaRPr>
          </a:p>
          <a:p>
            <a:endParaRPr lang="en-GB" sz="4000" dirty="0">
              <a:solidFill>
                <a:schemeClr val="bg1"/>
              </a:solidFill>
            </a:endParaRPr>
          </a:p>
          <a:p>
            <a:endParaRPr lang="en-GB" sz="4000" dirty="0">
              <a:solidFill>
                <a:schemeClr val="bg1"/>
              </a:solidFill>
            </a:endParaRPr>
          </a:p>
          <a:p>
            <a:r>
              <a:rPr lang="en-GB" sz="4000" dirty="0" err="1">
                <a:solidFill>
                  <a:schemeClr val="bg1"/>
                </a:solidFill>
              </a:rPr>
              <a:t>Squadz</a:t>
            </a:r>
            <a:r>
              <a:rPr lang="en-GB" sz="4000" dirty="0">
                <a:solidFill>
                  <a:schemeClr val="bg1"/>
                </a:solidFill>
              </a:rPr>
              <a:t> – “</a:t>
            </a:r>
            <a:r>
              <a:rPr lang="en-GB" sz="4000" dirty="0">
                <a:solidFill>
                  <a:schemeClr val="bg1"/>
                </a:solidFill>
              </a:rPr>
              <a:t>Users should be able to form groups within classes (called </a:t>
            </a:r>
            <a:r>
              <a:rPr lang="en-GB" sz="4000" dirty="0" err="1">
                <a:solidFill>
                  <a:schemeClr val="bg1"/>
                </a:solidFill>
              </a:rPr>
              <a:t>squadz</a:t>
            </a:r>
            <a:r>
              <a:rPr lang="en-GB" sz="4000" dirty="0">
                <a:solidFill>
                  <a:schemeClr val="bg1"/>
                </a:solidFill>
              </a:rPr>
              <a:t>) spanning multiple zones as well as viewing lists of the existing </a:t>
            </a:r>
            <a:r>
              <a:rPr lang="en-GB" sz="4000" dirty="0" err="1">
                <a:solidFill>
                  <a:schemeClr val="bg1"/>
                </a:solidFill>
              </a:rPr>
              <a:t>squadz</a:t>
            </a:r>
            <a:r>
              <a:rPr lang="en-GB" sz="4000" dirty="0">
                <a:solidFill>
                  <a:schemeClr val="bg1"/>
                </a:solidFill>
              </a:rPr>
              <a:t>. These different </a:t>
            </a:r>
            <a:r>
              <a:rPr lang="en-GB" sz="4000" dirty="0" err="1">
                <a:solidFill>
                  <a:schemeClr val="bg1"/>
                </a:solidFill>
              </a:rPr>
              <a:t>squadz</a:t>
            </a:r>
            <a:r>
              <a:rPr lang="en-GB" sz="4000" dirty="0">
                <a:solidFill>
                  <a:schemeClr val="bg1"/>
                </a:solidFill>
              </a:rPr>
              <a:t> should be easily distinguishable from one another.”</a:t>
            </a:r>
          </a:p>
          <a:p>
            <a:endParaRPr lang="en-GB" sz="4000" dirty="0">
              <a:solidFill>
                <a:schemeClr val="bg1"/>
              </a:solidFill>
            </a:endParaRPr>
          </a:p>
          <a:p>
            <a:endParaRPr lang="en-GB" sz="4000" dirty="0">
              <a:solidFill>
                <a:schemeClr val="bg1"/>
              </a:solidFill>
            </a:endParaRPr>
          </a:p>
        </p:txBody>
      </p:sp>
      <p:pic>
        <p:nvPicPr>
          <p:cNvPr id="1026" name="Picture 2" descr="Image result for glasgow uni campus 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43" y="1151078"/>
            <a:ext cx="3387707" cy="298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40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u="sng" dirty="0">
                <a:solidFill>
                  <a:schemeClr val="bg1"/>
                </a:solidFill>
              </a:rPr>
              <a:t>Technologies and Team Contributions</a:t>
            </a:r>
          </a:p>
        </p:txBody>
      </p:sp>
      <p:sp>
        <p:nvSpPr>
          <p:cNvPr id="3" name="Content Placeholder 2"/>
          <p:cNvSpPr>
            <a:spLocks noGrp="1"/>
          </p:cNvSpPr>
          <p:nvPr>
            <p:ph idx="1"/>
          </p:nvPr>
        </p:nvSpPr>
        <p:spPr/>
        <p:txBody>
          <a:bodyPr>
            <a:normAutofit/>
          </a:bodyPr>
          <a:lstStyle/>
          <a:p>
            <a:r>
              <a:rPr lang="en-GB" sz="4400" dirty="0">
                <a:solidFill>
                  <a:schemeClr val="bg1"/>
                </a:solidFill>
              </a:rPr>
              <a:t>List of technologies used – PythonAnywhere, GitHub, </a:t>
            </a:r>
            <a:r>
              <a:rPr lang="en-GB" sz="4400" dirty="0" err="1">
                <a:solidFill>
                  <a:schemeClr val="bg1"/>
                </a:solidFill>
              </a:rPr>
              <a:t>JQuery</a:t>
            </a:r>
            <a:r>
              <a:rPr lang="en-GB" sz="4400" dirty="0">
                <a:solidFill>
                  <a:schemeClr val="bg1"/>
                </a:solidFill>
              </a:rPr>
              <a:t>, Django   </a:t>
            </a:r>
          </a:p>
          <a:p>
            <a:endParaRPr lang="en-GB" sz="4400" dirty="0">
              <a:solidFill>
                <a:schemeClr val="bg1"/>
              </a:solidFill>
            </a:endParaRPr>
          </a:p>
          <a:p>
            <a:r>
              <a:rPr lang="en-GB" sz="4400" dirty="0">
                <a:solidFill>
                  <a:schemeClr val="bg1"/>
                </a:solidFill>
              </a:rPr>
              <a:t>Team Contributions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349" r="33428"/>
          <a:stretch/>
        </p:blipFill>
        <p:spPr>
          <a:xfrm>
            <a:off x="8914416" y="5803641"/>
            <a:ext cx="3277584" cy="871089"/>
          </a:xfrm>
          <a:prstGeom prst="rect">
            <a:avLst/>
          </a:prstGeom>
        </p:spPr>
      </p:pic>
    </p:spTree>
    <p:extLst>
      <p:ext uri="{BB962C8B-B14F-4D97-AF65-F5344CB8AC3E}">
        <p14:creationId xmlns:p14="http://schemas.microsoft.com/office/powerpoint/2010/main" val="397606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969"/>
            <a:ext cx="10515600" cy="1325563"/>
          </a:xfrm>
        </p:spPr>
        <p:txBody>
          <a:bodyPr>
            <a:noAutofit/>
          </a:bodyPr>
          <a:lstStyle/>
          <a:p>
            <a:pPr algn="ctr"/>
            <a:r>
              <a:rPr lang="en-GB" sz="9600" dirty="0">
                <a:solidFill>
                  <a:schemeClr val="bg1"/>
                </a:solidFill>
              </a:rPr>
              <a:t>Demonstration</a:t>
            </a:r>
          </a:p>
        </p:txBody>
      </p:sp>
    </p:spTree>
    <p:extLst>
      <p:ext uri="{BB962C8B-B14F-4D97-AF65-F5344CB8AC3E}">
        <p14:creationId xmlns:p14="http://schemas.microsoft.com/office/powerpoint/2010/main" val="529494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832</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Application Overview</vt:lpstr>
      <vt:lpstr>Design Issues</vt:lpstr>
      <vt:lpstr>Project Development – Future Development</vt:lpstr>
      <vt:lpstr>Technologies and Team Contributions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Lennon</dc:creator>
  <cp:lastModifiedBy>Matthew Lennon</cp:lastModifiedBy>
  <cp:revision>68</cp:revision>
  <dcterms:created xsi:type="dcterms:W3CDTF">2017-03-22T15:44:41Z</dcterms:created>
  <dcterms:modified xsi:type="dcterms:W3CDTF">2017-03-24T13:54:28Z</dcterms:modified>
</cp:coreProperties>
</file>