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3873" y="1151965"/>
            <a:ext cx="8825658" cy="3329581"/>
          </a:xfrm>
        </p:spPr>
        <p:txBody>
          <a:bodyPr/>
          <a:lstStyle/>
          <a:p>
            <a:r>
              <a:rPr lang="ru-RU" dirty="0"/>
              <a:t>Сайт «</a:t>
            </a:r>
            <a:r>
              <a:rPr lang="x-none" dirty="0"/>
              <a:t>SignalSprint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0020" y="4999192"/>
            <a:ext cx="8825658" cy="861420"/>
          </a:xfrm>
        </p:spPr>
        <p:txBody>
          <a:bodyPr>
            <a:noAutofit/>
          </a:bodyPr>
          <a:lstStyle/>
          <a:p>
            <a:r>
              <a:rPr lang="ru-RU" sz="1400" dirty="0"/>
              <a:t>Над проектом </a:t>
            </a:r>
            <a:r>
              <a:rPr lang="ru-RU" sz="1400" dirty="0" smtClean="0"/>
              <a:t>работали</a:t>
            </a:r>
          </a:p>
          <a:p>
            <a:r>
              <a:rPr lang="ru-RU" sz="1400" dirty="0" smtClean="0"/>
              <a:t> </a:t>
            </a:r>
            <a:r>
              <a:rPr lang="ru-RU" sz="1400" dirty="0"/>
              <a:t>ученики второго</a:t>
            </a:r>
          </a:p>
          <a:p>
            <a:r>
              <a:rPr lang="ru-RU" sz="1400" dirty="0"/>
              <a:t> года обучения проекта </a:t>
            </a:r>
            <a:r>
              <a:rPr lang="ru-RU" sz="1400" dirty="0" err="1"/>
              <a:t>Яндекс.Лицей</a:t>
            </a:r>
            <a:r>
              <a:rPr lang="ru-RU" sz="1400" dirty="0"/>
              <a:t>:</a:t>
            </a:r>
          </a:p>
          <a:p>
            <a:r>
              <a:rPr lang="ru-RU" sz="1400" b="1" dirty="0"/>
              <a:t>Еремченко Владимир</a:t>
            </a:r>
          </a:p>
          <a:p>
            <a:r>
              <a:rPr lang="ru-RU" sz="1400" b="1" dirty="0"/>
              <a:t>Огарков Вячеслав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9709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635" y="552239"/>
            <a:ext cx="5761240" cy="2534322"/>
          </a:xfrm>
        </p:spPr>
        <p:txBody>
          <a:bodyPr/>
          <a:lstStyle/>
          <a:p>
            <a:r>
              <a:rPr lang="ru-RU" sz="4400" dirty="0" smtClean="0"/>
              <a:t>Сайт «</a:t>
            </a:r>
            <a:r>
              <a:rPr lang="x-none" sz="4400" dirty="0" smtClean="0"/>
              <a:t>SignalSprint</a:t>
            </a:r>
            <a:r>
              <a:rPr lang="ru-RU" sz="4400" dirty="0" smtClean="0"/>
              <a:t>»</a:t>
            </a:r>
            <a:r>
              <a:rPr lang="en-US" sz="4400" dirty="0" smtClean="0"/>
              <a:t> –</a:t>
            </a:r>
            <a:r>
              <a:rPr lang="ru-RU" sz="4400" dirty="0" smtClean="0"/>
              <a:t> </a:t>
            </a:r>
            <a:br>
              <a:rPr lang="ru-RU" sz="4400" dirty="0" smtClean="0"/>
            </a:br>
            <a:r>
              <a:rPr lang="ru-RU" dirty="0" smtClean="0"/>
              <a:t>для </a:t>
            </a:r>
            <a:r>
              <a:rPr lang="ru-RU" dirty="0"/>
              <a:t>оператора мобильной </a:t>
            </a:r>
            <a:r>
              <a:rPr lang="ru-RU" dirty="0" smtClean="0"/>
              <a:t>связи</a:t>
            </a:r>
            <a:br>
              <a:rPr lang="ru-RU" dirty="0" smtClean="0"/>
            </a:br>
            <a:r>
              <a:rPr lang="x-none" sz="4400" dirty="0"/>
              <a:t>SignalSprint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057" t="15172" r="16057" b="27371"/>
          <a:stretch/>
        </p:blipFill>
        <p:spPr>
          <a:xfrm>
            <a:off x="6100875" y="552239"/>
            <a:ext cx="5969207" cy="2690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339635" y="3783490"/>
            <a:ext cx="8974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 нём можно </a:t>
            </a:r>
            <a:r>
              <a:rPr lang="ru-RU" sz="2800" dirty="0" smtClean="0"/>
              <a:t>подключать и отключать тарифы к своему пакету услуг, покупать </a:t>
            </a:r>
            <a:r>
              <a:rPr lang="ru-RU" sz="2800" dirty="0"/>
              <a:t>лоты, если инета </a:t>
            </a:r>
            <a:r>
              <a:rPr lang="ru-RU" sz="2800" dirty="0" smtClean="0"/>
              <a:t>в тарифе недостаточно, пополнять счет своего профиля с карты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571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0804" r="12175"/>
          <a:stretch/>
        </p:blipFill>
        <p:spPr>
          <a:xfrm>
            <a:off x="6514012" y="442460"/>
            <a:ext cx="5869577" cy="38225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20" y="0"/>
            <a:ext cx="9316494" cy="1400530"/>
          </a:xfrm>
        </p:spPr>
        <p:txBody>
          <a:bodyPr/>
          <a:lstStyle/>
          <a:p>
            <a:r>
              <a:rPr lang="ru-RU" sz="4000" dirty="0" smtClean="0"/>
              <a:t>На нашем сайте есть множество окон</a:t>
            </a:r>
            <a:r>
              <a:rPr lang="en-US" sz="4000" dirty="0" smtClean="0"/>
              <a:t>: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0020" y="1238087"/>
            <a:ext cx="50945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	1 </a:t>
            </a:r>
            <a:r>
              <a:rPr lang="en-US" sz="2000" dirty="0" smtClean="0"/>
              <a:t>/ </a:t>
            </a:r>
            <a:r>
              <a:rPr lang="en-US" sz="2000" dirty="0"/>
              <a:t>– </a:t>
            </a:r>
            <a:r>
              <a:rPr lang="ru-RU" sz="2000" dirty="0"/>
              <a:t>основное приложение</a:t>
            </a:r>
          </a:p>
          <a:p>
            <a:pPr lvl="0"/>
            <a:r>
              <a:rPr lang="ru-RU" sz="2000" dirty="0"/>
              <a:t>	2 </a:t>
            </a:r>
            <a:r>
              <a:rPr lang="en-US" sz="2000" dirty="0" smtClean="0"/>
              <a:t>/</a:t>
            </a:r>
            <a:r>
              <a:rPr lang="ru-RU" altLang="ru-RU" sz="2000" dirty="0" err="1" smtClean="0">
                <a:latin typeface="JetBrains Mono"/>
              </a:rPr>
              <a:t>market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окно </a:t>
            </a:r>
            <a:r>
              <a:rPr lang="ru-RU" sz="2000" dirty="0" err="1"/>
              <a:t>маркета</a:t>
            </a:r>
            <a:r>
              <a:rPr lang="ru-RU" sz="2000" dirty="0"/>
              <a:t> лотов среди пользователей</a:t>
            </a:r>
          </a:p>
          <a:p>
            <a:r>
              <a:rPr lang="ru-RU" sz="2000" dirty="0"/>
              <a:t>	3 </a:t>
            </a:r>
            <a:r>
              <a:rPr lang="en-US" sz="2000" dirty="0" smtClean="0"/>
              <a:t>/register </a:t>
            </a:r>
            <a:r>
              <a:rPr lang="en-US" sz="2000" dirty="0"/>
              <a:t>– </a:t>
            </a:r>
            <a:r>
              <a:rPr lang="ru-RU" sz="2000" dirty="0"/>
              <a:t>окно регистрации</a:t>
            </a:r>
          </a:p>
          <a:p>
            <a:r>
              <a:rPr lang="ru-RU" sz="2000" dirty="0"/>
              <a:t>	4 </a:t>
            </a:r>
            <a:r>
              <a:rPr lang="en-US" sz="2000" dirty="0" smtClean="0"/>
              <a:t>/login </a:t>
            </a:r>
            <a:r>
              <a:rPr lang="en-US" sz="2000" dirty="0"/>
              <a:t>– </a:t>
            </a:r>
            <a:r>
              <a:rPr lang="ru-RU" sz="2000" dirty="0"/>
              <a:t>окно авторизации на </a:t>
            </a:r>
            <a:r>
              <a:rPr lang="ru-RU" sz="2000" dirty="0" smtClean="0"/>
              <a:t>сайте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7470" t="9506" r="7468" b="261"/>
          <a:stretch/>
        </p:blipFill>
        <p:spPr>
          <a:xfrm>
            <a:off x="7663543" y="3965318"/>
            <a:ext cx="5050971" cy="3014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l="11601" t="10189" r="10262" b="6670"/>
          <a:stretch/>
        </p:blipFill>
        <p:spPr>
          <a:xfrm>
            <a:off x="-69667" y="3074125"/>
            <a:ext cx="4641668" cy="2778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12031" t="9928" r="10711" b="6411"/>
          <a:stretch/>
        </p:blipFill>
        <p:spPr>
          <a:xfrm>
            <a:off x="3426823" y="3959527"/>
            <a:ext cx="4589417" cy="2795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944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sz="2000" dirty="0"/>
              <a:t>	 5 </a:t>
            </a:r>
            <a:r>
              <a:rPr lang="en-US" sz="2000" dirty="0"/>
              <a:t>/</a:t>
            </a:r>
            <a:r>
              <a:rPr lang="en-US" sz="2000" dirty="0" err="1"/>
              <a:t>add_lots</a:t>
            </a:r>
            <a:r>
              <a:rPr lang="en-US" sz="2000" dirty="0"/>
              <a:t> – </a:t>
            </a:r>
            <a:r>
              <a:rPr lang="ru-RU" sz="2000" dirty="0"/>
              <a:t>окно добавления лотов пользователями</a:t>
            </a:r>
            <a:br>
              <a:rPr lang="ru-RU" sz="2000" dirty="0"/>
            </a:br>
            <a:r>
              <a:rPr lang="ru-RU" sz="2000" dirty="0"/>
              <a:t>	6 </a:t>
            </a:r>
            <a:r>
              <a:rPr lang="en-US" sz="2000" dirty="0"/>
              <a:t>/</a:t>
            </a:r>
            <a:r>
              <a:rPr lang="en-US" sz="2000" dirty="0" err="1"/>
              <a:t>pay_card</a:t>
            </a:r>
            <a:r>
              <a:rPr lang="en-US" sz="2000" dirty="0"/>
              <a:t>– </a:t>
            </a:r>
            <a:r>
              <a:rPr lang="ru-RU" sz="2000" dirty="0"/>
              <a:t>окно </a:t>
            </a:r>
            <a:r>
              <a:rPr lang="en-US" sz="2000" dirty="0"/>
              <a:t>c </a:t>
            </a:r>
            <a:r>
              <a:rPr lang="ru-RU" sz="2000" dirty="0"/>
              <a:t>пополнением счета</a:t>
            </a:r>
            <a:br>
              <a:rPr lang="ru-RU" sz="2000" dirty="0"/>
            </a:br>
            <a:r>
              <a:rPr lang="ru-RU" sz="2000" dirty="0"/>
              <a:t>	7 </a:t>
            </a:r>
            <a:r>
              <a:rPr lang="en-US" sz="2000" dirty="0"/>
              <a:t>/profiles – </a:t>
            </a:r>
            <a:r>
              <a:rPr lang="ru-RU" sz="2000" dirty="0"/>
              <a:t>окно профиль </a:t>
            </a:r>
            <a:r>
              <a:rPr lang="ru-RU" sz="2000" dirty="0" smtClean="0"/>
              <a:t>клиента</a:t>
            </a:r>
            <a:br>
              <a:rPr lang="ru-RU" sz="2000" dirty="0" smtClean="0"/>
            </a:br>
            <a:r>
              <a:rPr lang="ru-RU" sz="2000" dirty="0" smtClean="0"/>
              <a:t>    8 </a:t>
            </a:r>
            <a:r>
              <a:rPr lang="en-US" sz="2000" dirty="0"/>
              <a:t>/</a:t>
            </a:r>
            <a:r>
              <a:rPr lang="en-US" sz="2000" dirty="0" err="1"/>
              <a:t>main_window</a:t>
            </a:r>
            <a:r>
              <a:rPr lang="en-US" sz="2000" dirty="0"/>
              <a:t> – </a:t>
            </a:r>
            <a:r>
              <a:rPr lang="ru-RU" sz="2000" dirty="0"/>
              <a:t>основное окно</a:t>
            </a:r>
            <a:br>
              <a:rPr lang="ru-RU" sz="2000" dirty="0"/>
            </a:br>
            <a:r>
              <a:rPr lang="ru-RU" sz="2000" dirty="0"/>
              <a:t>	9 </a:t>
            </a:r>
            <a:r>
              <a:rPr lang="en-US" sz="2000" dirty="0"/>
              <a:t>/</a:t>
            </a:r>
            <a:r>
              <a:rPr lang="en-US" sz="2000" dirty="0" err="1"/>
              <a:t>tarifs</a:t>
            </a:r>
            <a:r>
              <a:rPr lang="en-US" sz="2000" dirty="0"/>
              <a:t> – </a:t>
            </a:r>
            <a:r>
              <a:rPr lang="ru-RU" sz="2000" dirty="0"/>
              <a:t>окно с выбором и подключением тарифов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73" t="10183" r="1896" b="10574"/>
          <a:stretch/>
        </p:blipFill>
        <p:spPr>
          <a:xfrm>
            <a:off x="7282274" y="822058"/>
            <a:ext cx="5494496" cy="264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11153" t="10189" r="10858" b="4586"/>
          <a:stretch/>
        </p:blipFill>
        <p:spPr>
          <a:xfrm>
            <a:off x="2888999" y="1734084"/>
            <a:ext cx="4632960" cy="2847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2858" t="17971" r="41599" b="3493"/>
          <a:stretch/>
        </p:blipFill>
        <p:spPr>
          <a:xfrm>
            <a:off x="-547556" y="1846729"/>
            <a:ext cx="3676239" cy="3565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28196" t="33610" r="6515"/>
          <a:stretch/>
        </p:blipFill>
        <p:spPr>
          <a:xfrm>
            <a:off x="2020287" y="4446494"/>
            <a:ext cx="4975412" cy="2537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6"/>
          <a:srcRect l="6665" t="10054" r="12145" b="4448"/>
          <a:stretch/>
        </p:blipFill>
        <p:spPr>
          <a:xfrm>
            <a:off x="5887303" y="3213463"/>
            <a:ext cx="6365965" cy="3770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/>
          <a:srcRect r="74658" b="54761"/>
          <a:stretch/>
        </p:blipFill>
        <p:spPr>
          <a:xfrm>
            <a:off x="0" y="5219216"/>
            <a:ext cx="2151529" cy="19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36809" y="121792"/>
            <a:ext cx="9404723" cy="1400530"/>
          </a:xfrm>
        </p:spPr>
        <p:txBody>
          <a:bodyPr/>
          <a:lstStyle/>
          <a:p>
            <a:r>
              <a:rPr lang="ru-RU" dirty="0" smtClean="0"/>
              <a:t>Создание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разработанном сайте «</a:t>
            </a:r>
            <a:r>
              <a:rPr lang="ru-RU" dirty="0" err="1"/>
              <a:t>SignalSpirit</a:t>
            </a:r>
            <a:r>
              <a:rPr lang="ru-RU" dirty="0"/>
              <a:t>» реализованы рассмотренные в ходе изучения блока WEB технологии:</a:t>
            </a:r>
          </a:p>
          <a:p>
            <a:r>
              <a:rPr lang="ru-RU" dirty="0"/>
              <a:t>	 </a:t>
            </a:r>
            <a:r>
              <a:rPr lang="ru-RU" dirty="0" err="1"/>
              <a:t>Bootstrap</a:t>
            </a:r>
            <a:r>
              <a:rPr lang="ru-RU" dirty="0"/>
              <a:t> (Модальные окна и другие части сайта).</a:t>
            </a:r>
          </a:p>
          <a:p>
            <a:r>
              <a:rPr lang="ru-RU" dirty="0"/>
              <a:t>	 Использование ORM</a:t>
            </a:r>
          </a:p>
          <a:p>
            <a:r>
              <a:rPr lang="ru-RU" dirty="0"/>
              <a:t>	Регистрация и авторизация </a:t>
            </a:r>
          </a:p>
          <a:p>
            <a:r>
              <a:rPr lang="ru-RU" dirty="0"/>
              <a:t>	Создание и использование </a:t>
            </a:r>
            <a:r>
              <a:rPr lang="ru-RU" dirty="0" err="1"/>
              <a:t>Rest-api</a:t>
            </a:r>
            <a:r>
              <a:rPr lang="ru-RU" dirty="0"/>
              <a:t> </a:t>
            </a:r>
          </a:p>
          <a:p>
            <a:r>
              <a:rPr lang="ru-RU" dirty="0"/>
              <a:t>	Использование файлов (.</a:t>
            </a:r>
            <a:r>
              <a:rPr lang="ru-RU" dirty="0" err="1"/>
              <a:t>png</a:t>
            </a:r>
            <a:r>
              <a:rPr lang="ru-RU" dirty="0"/>
              <a:t>)</a:t>
            </a:r>
          </a:p>
          <a:p>
            <a:r>
              <a:rPr lang="ru-RU" dirty="0"/>
              <a:t>	Использована БД (таблицы: </a:t>
            </a:r>
            <a:r>
              <a:rPr lang="ru-RU" dirty="0" err="1"/>
              <a:t>Tariff</a:t>
            </a:r>
            <a:r>
              <a:rPr lang="ru-RU" dirty="0"/>
              <a:t>, </a:t>
            </a:r>
            <a:r>
              <a:rPr lang="ru-RU" dirty="0" err="1"/>
              <a:t>User</a:t>
            </a:r>
            <a:r>
              <a:rPr lang="ru-RU" dirty="0"/>
              <a:t>, </a:t>
            </a:r>
            <a:r>
              <a:rPr lang="ru-RU" dirty="0" err="1"/>
              <a:t>Paket_Users</a:t>
            </a:r>
            <a:r>
              <a:rPr lang="ru-RU" dirty="0"/>
              <a:t>, </a:t>
            </a:r>
            <a:r>
              <a:rPr lang="ru-RU" dirty="0" err="1"/>
              <a:t>Lots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243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79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JetBrains Mono</vt:lpstr>
      <vt:lpstr>Wingdings 3</vt:lpstr>
      <vt:lpstr>Ион</vt:lpstr>
      <vt:lpstr>Сайт «SignalSprint» </vt:lpstr>
      <vt:lpstr>Сайт «SignalSprint» –  для оператора мобильной связи SignalSprint </vt:lpstr>
      <vt:lpstr>На нашем сайте есть множество окон:</vt:lpstr>
      <vt:lpstr>  5 /add_lots – окно добавления лотов пользователями  6 /pay_card– окно c пополнением счета  7 /profiles – окно профиль клиента     8 /main_window – основное окно  9 /tarifs – окно с выбором и подключением тарифов  </vt:lpstr>
      <vt:lpstr>Создание: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«SignalSprint»</dc:title>
  <dc:creator>Пользователь Windows</dc:creator>
  <cp:lastModifiedBy>Пользователь Windows</cp:lastModifiedBy>
  <cp:revision>8</cp:revision>
  <dcterms:created xsi:type="dcterms:W3CDTF">2024-04-30T06:15:27Z</dcterms:created>
  <dcterms:modified xsi:type="dcterms:W3CDTF">2024-04-30T12:00:21Z</dcterms:modified>
</cp:coreProperties>
</file>