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934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3873" y="1151965"/>
            <a:ext cx="8825658" cy="3329581"/>
          </a:xfrm>
        </p:spPr>
        <p:txBody>
          <a:bodyPr/>
          <a:lstStyle/>
          <a:p>
            <a:r>
              <a:rPr lang="ru-RU" dirty="0"/>
              <a:t>Сайт «</a:t>
            </a:r>
            <a:r>
              <a:rPr lang="x-none" dirty="0"/>
              <a:t>SignalSprint</a:t>
            </a:r>
            <a:r>
              <a:rPr lang="ru-RU" dirty="0"/>
              <a:t>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20020" y="4999192"/>
            <a:ext cx="8825658" cy="861420"/>
          </a:xfrm>
        </p:spPr>
        <p:txBody>
          <a:bodyPr>
            <a:noAutofit/>
          </a:bodyPr>
          <a:lstStyle/>
          <a:p>
            <a:r>
              <a:rPr lang="ru-RU" sz="1400" dirty="0"/>
              <a:t>Над проектом </a:t>
            </a:r>
            <a:r>
              <a:rPr lang="ru-RU" sz="1400" dirty="0" smtClean="0"/>
              <a:t>работали</a:t>
            </a:r>
          </a:p>
          <a:p>
            <a:r>
              <a:rPr lang="ru-RU" sz="1400" dirty="0" smtClean="0"/>
              <a:t> </a:t>
            </a:r>
            <a:r>
              <a:rPr lang="ru-RU" sz="1400" dirty="0"/>
              <a:t>ученики второго</a:t>
            </a:r>
          </a:p>
          <a:p>
            <a:r>
              <a:rPr lang="ru-RU" sz="1400" dirty="0"/>
              <a:t> года обучения проекта </a:t>
            </a:r>
            <a:r>
              <a:rPr lang="ru-RU" sz="1400" dirty="0" err="1"/>
              <a:t>Яндекс.Лицей</a:t>
            </a:r>
            <a:r>
              <a:rPr lang="ru-RU" sz="1400" dirty="0"/>
              <a:t>:</a:t>
            </a:r>
          </a:p>
          <a:p>
            <a:r>
              <a:rPr lang="ru-RU" sz="1400" b="1" dirty="0"/>
              <a:t>Еремченко Владимир</a:t>
            </a:r>
          </a:p>
          <a:p>
            <a:r>
              <a:rPr lang="ru-RU" sz="1400" b="1" dirty="0"/>
              <a:t>Огарков Вячеслав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9709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635" y="552239"/>
            <a:ext cx="5761240" cy="2534322"/>
          </a:xfrm>
        </p:spPr>
        <p:txBody>
          <a:bodyPr/>
          <a:lstStyle/>
          <a:p>
            <a:r>
              <a:rPr lang="ru-RU" sz="4400" dirty="0" smtClean="0"/>
              <a:t>Сайт «</a:t>
            </a:r>
            <a:r>
              <a:rPr lang="x-none" sz="4400" dirty="0" smtClean="0"/>
              <a:t>SignalSprint</a:t>
            </a:r>
            <a:r>
              <a:rPr lang="ru-RU" sz="4400" dirty="0" smtClean="0"/>
              <a:t>»</a:t>
            </a:r>
            <a:r>
              <a:rPr lang="en-US" sz="4400" dirty="0" smtClean="0"/>
              <a:t> –</a:t>
            </a:r>
            <a:r>
              <a:rPr lang="ru-RU" sz="4400" dirty="0" smtClean="0"/>
              <a:t> </a:t>
            </a:r>
            <a:br>
              <a:rPr lang="ru-RU" sz="4400" dirty="0" smtClean="0"/>
            </a:br>
            <a:r>
              <a:rPr lang="ru-RU" dirty="0" smtClean="0"/>
              <a:t>для </a:t>
            </a:r>
            <a:r>
              <a:rPr lang="ru-RU" dirty="0"/>
              <a:t>оператора мобильной </a:t>
            </a:r>
            <a:r>
              <a:rPr lang="ru-RU" dirty="0" smtClean="0"/>
              <a:t>связи</a:t>
            </a:r>
            <a:br>
              <a:rPr lang="ru-RU" dirty="0" smtClean="0"/>
            </a:br>
            <a:r>
              <a:rPr lang="x-none" sz="4400" dirty="0"/>
              <a:t>SignalSprint</a:t>
            </a:r>
            <a:r>
              <a:rPr lang="ru-RU" sz="4400" dirty="0" smtClean="0"/>
              <a:t/>
            </a:r>
            <a:br>
              <a:rPr lang="ru-RU" sz="4400" dirty="0" smtClean="0"/>
            </a:br>
            <a:endParaRPr lang="ru-RU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0057" t="15172" r="16057" b="27371"/>
          <a:stretch/>
        </p:blipFill>
        <p:spPr>
          <a:xfrm>
            <a:off x="6100875" y="552239"/>
            <a:ext cx="5969207" cy="26909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339635" y="3783490"/>
            <a:ext cx="89749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На нём можно </a:t>
            </a:r>
            <a:r>
              <a:rPr lang="ru-RU" sz="2800" dirty="0" smtClean="0"/>
              <a:t>подключать и отключать тарифы к своему пакету услуг, покупать </a:t>
            </a:r>
            <a:r>
              <a:rPr lang="ru-RU" sz="2800" dirty="0"/>
              <a:t>лоты, если инета </a:t>
            </a:r>
            <a:r>
              <a:rPr lang="ru-RU" sz="2800" dirty="0" smtClean="0"/>
              <a:t>в тарифе недостаточно, пополнять счет своего профиля с карты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0571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0804" r="12175"/>
          <a:stretch/>
        </p:blipFill>
        <p:spPr>
          <a:xfrm>
            <a:off x="6522720" y="573088"/>
            <a:ext cx="5869577" cy="38225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020" y="0"/>
            <a:ext cx="9316494" cy="1400530"/>
          </a:xfrm>
        </p:spPr>
        <p:txBody>
          <a:bodyPr/>
          <a:lstStyle/>
          <a:p>
            <a:r>
              <a:rPr lang="ru-RU" sz="4000" dirty="0" smtClean="0"/>
              <a:t>На нашем сайте есть множество окон</a:t>
            </a:r>
            <a:r>
              <a:rPr lang="en-US" sz="4000" dirty="0" smtClean="0"/>
              <a:t>: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0020" y="1330187"/>
            <a:ext cx="56588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	1 </a:t>
            </a:r>
            <a:r>
              <a:rPr lang="en-US" sz="2400" dirty="0" smtClean="0"/>
              <a:t>/ </a:t>
            </a:r>
            <a:r>
              <a:rPr lang="en-US" sz="2400" dirty="0"/>
              <a:t>– </a:t>
            </a:r>
            <a:r>
              <a:rPr lang="ru-RU" sz="2400" dirty="0"/>
              <a:t>основное приложение</a:t>
            </a:r>
          </a:p>
          <a:p>
            <a:pPr lvl="0"/>
            <a:r>
              <a:rPr lang="ru-RU" sz="2400" dirty="0"/>
              <a:t>	2 </a:t>
            </a:r>
            <a:r>
              <a:rPr lang="en-US" sz="2400" dirty="0" smtClean="0"/>
              <a:t>/</a:t>
            </a:r>
            <a:r>
              <a:rPr lang="ru-RU" altLang="ru-RU" sz="2400" dirty="0" err="1" smtClean="0">
                <a:latin typeface="JetBrains Mono"/>
              </a:rPr>
              <a:t>market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ru-RU" sz="2400" dirty="0"/>
              <a:t>окно </a:t>
            </a:r>
            <a:r>
              <a:rPr lang="ru-RU" sz="2400" dirty="0" err="1"/>
              <a:t>маркета</a:t>
            </a:r>
            <a:r>
              <a:rPr lang="ru-RU" sz="2400" dirty="0"/>
              <a:t> лотов среди пользователей</a:t>
            </a:r>
          </a:p>
          <a:p>
            <a:r>
              <a:rPr lang="ru-RU" sz="2400" dirty="0"/>
              <a:t>	3 </a:t>
            </a:r>
            <a:r>
              <a:rPr lang="en-US" sz="2400" dirty="0" smtClean="0"/>
              <a:t>/register </a:t>
            </a:r>
            <a:r>
              <a:rPr lang="en-US" sz="2400" dirty="0"/>
              <a:t>– </a:t>
            </a:r>
            <a:r>
              <a:rPr lang="ru-RU" sz="2400" dirty="0"/>
              <a:t>окно регистрации</a:t>
            </a:r>
          </a:p>
          <a:p>
            <a:r>
              <a:rPr lang="ru-RU" sz="2400" dirty="0"/>
              <a:t>	4 </a:t>
            </a:r>
            <a:r>
              <a:rPr lang="en-US" sz="2400" dirty="0" smtClean="0"/>
              <a:t>/login </a:t>
            </a:r>
            <a:r>
              <a:rPr lang="en-US" sz="2400" dirty="0"/>
              <a:t>– </a:t>
            </a:r>
            <a:r>
              <a:rPr lang="ru-RU" sz="2400" dirty="0"/>
              <a:t>окно авторизации на </a:t>
            </a:r>
            <a:r>
              <a:rPr lang="ru-RU" sz="2400" dirty="0" smtClean="0"/>
              <a:t>сайте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7470" t="9506" r="7468" b="261"/>
          <a:stretch/>
        </p:blipFill>
        <p:spPr>
          <a:xfrm>
            <a:off x="7663543" y="3965318"/>
            <a:ext cx="5050971" cy="30146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/>
          <p:cNvPicPr/>
          <p:nvPr/>
        </p:nvPicPr>
        <p:blipFill rotWithShape="1">
          <a:blip r:embed="rId4"/>
          <a:srcRect l="11601" t="10189" r="10262" b="6670"/>
          <a:stretch/>
        </p:blipFill>
        <p:spPr>
          <a:xfrm>
            <a:off x="0" y="4083601"/>
            <a:ext cx="4641668" cy="27780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l="12031" t="9928" r="10711" b="6411"/>
          <a:stretch/>
        </p:blipFill>
        <p:spPr>
          <a:xfrm>
            <a:off x="3487783" y="4184468"/>
            <a:ext cx="4589417" cy="27954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944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ru-RU" sz="2000" dirty="0"/>
              <a:t>	 5 </a:t>
            </a:r>
            <a:r>
              <a:rPr lang="en-US" sz="2000" dirty="0"/>
              <a:t>/</a:t>
            </a:r>
            <a:r>
              <a:rPr lang="en-US" sz="2000" dirty="0" err="1"/>
              <a:t>add_lots</a:t>
            </a:r>
            <a:r>
              <a:rPr lang="en-US" sz="2000" dirty="0"/>
              <a:t> – </a:t>
            </a:r>
            <a:r>
              <a:rPr lang="ru-RU" sz="2000" dirty="0"/>
              <a:t>окно добавления лотов пользователями</a:t>
            </a:r>
            <a:br>
              <a:rPr lang="ru-RU" sz="2000" dirty="0"/>
            </a:br>
            <a:r>
              <a:rPr lang="ru-RU" sz="2000" dirty="0"/>
              <a:t>	6 </a:t>
            </a:r>
            <a:r>
              <a:rPr lang="en-US" sz="2000" dirty="0"/>
              <a:t>/</a:t>
            </a:r>
            <a:r>
              <a:rPr lang="en-US" sz="2000" dirty="0" err="1"/>
              <a:t>pay_card</a:t>
            </a:r>
            <a:r>
              <a:rPr lang="en-US" sz="2000" dirty="0"/>
              <a:t>– </a:t>
            </a:r>
            <a:r>
              <a:rPr lang="ru-RU" sz="2000" dirty="0"/>
              <a:t>окно </a:t>
            </a:r>
            <a:r>
              <a:rPr lang="en-US" sz="2000" dirty="0"/>
              <a:t>c </a:t>
            </a:r>
            <a:r>
              <a:rPr lang="ru-RU" sz="2000" dirty="0"/>
              <a:t>пополнением счета</a:t>
            </a:r>
            <a:br>
              <a:rPr lang="ru-RU" sz="2000" dirty="0"/>
            </a:br>
            <a:r>
              <a:rPr lang="ru-RU" sz="2000" dirty="0"/>
              <a:t>	7 </a:t>
            </a:r>
            <a:r>
              <a:rPr lang="en-US" sz="2000" dirty="0"/>
              <a:t>/profiles – </a:t>
            </a:r>
            <a:r>
              <a:rPr lang="ru-RU" sz="2000" dirty="0"/>
              <a:t>окно профиль </a:t>
            </a:r>
            <a:r>
              <a:rPr lang="ru-RU" sz="2000" dirty="0" smtClean="0"/>
              <a:t>клиента</a:t>
            </a:r>
            <a:br>
              <a:rPr lang="ru-RU" sz="2000" dirty="0" smtClean="0"/>
            </a:br>
            <a:r>
              <a:rPr lang="ru-RU" sz="2000" dirty="0" smtClean="0"/>
              <a:t>    8 </a:t>
            </a:r>
            <a:r>
              <a:rPr lang="en-US" sz="2000" dirty="0"/>
              <a:t>/</a:t>
            </a:r>
            <a:r>
              <a:rPr lang="en-US" sz="2000" dirty="0" err="1"/>
              <a:t>main_window</a:t>
            </a:r>
            <a:r>
              <a:rPr lang="en-US" sz="2000" dirty="0"/>
              <a:t> – </a:t>
            </a:r>
            <a:r>
              <a:rPr lang="ru-RU" sz="2000" dirty="0"/>
              <a:t>основное окно</a:t>
            </a:r>
            <a:br>
              <a:rPr lang="ru-RU" sz="2000" dirty="0"/>
            </a:br>
            <a:r>
              <a:rPr lang="ru-RU" sz="2000" dirty="0"/>
              <a:t>	9 </a:t>
            </a:r>
            <a:r>
              <a:rPr lang="en-US" sz="2000" dirty="0"/>
              <a:t>/</a:t>
            </a:r>
            <a:r>
              <a:rPr lang="en-US" sz="2000" dirty="0" err="1"/>
              <a:t>tarifs</a:t>
            </a:r>
            <a:r>
              <a:rPr lang="en-US" sz="2000" dirty="0"/>
              <a:t> – </a:t>
            </a:r>
            <a:r>
              <a:rPr lang="ru-RU" sz="2000" dirty="0"/>
              <a:t>окно с выбором и подключением тарифов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573" t="10183" r="1896" b="10574"/>
          <a:stretch/>
        </p:blipFill>
        <p:spPr>
          <a:xfrm>
            <a:off x="7282274" y="778515"/>
            <a:ext cx="5494496" cy="2647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11153" t="10189" r="10858" b="4586"/>
          <a:stretch/>
        </p:blipFill>
        <p:spPr>
          <a:xfrm>
            <a:off x="2888999" y="1734084"/>
            <a:ext cx="4632960" cy="2847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2858" t="17971" r="41599" b="3493"/>
          <a:stretch/>
        </p:blipFill>
        <p:spPr>
          <a:xfrm>
            <a:off x="-547556" y="1846729"/>
            <a:ext cx="3676239" cy="3565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l="28196" t="33610" r="6515"/>
          <a:stretch/>
        </p:blipFill>
        <p:spPr>
          <a:xfrm>
            <a:off x="2020287" y="4446494"/>
            <a:ext cx="4975412" cy="25377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6"/>
          <a:srcRect l="6665" t="10054" r="12145" b="4448"/>
          <a:stretch/>
        </p:blipFill>
        <p:spPr>
          <a:xfrm>
            <a:off x="5887303" y="3213463"/>
            <a:ext cx="6365965" cy="37708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7"/>
          <a:srcRect r="74658" b="54761"/>
          <a:stretch/>
        </p:blipFill>
        <p:spPr>
          <a:xfrm>
            <a:off x="0" y="5219216"/>
            <a:ext cx="2151529" cy="195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9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6810" y="121792"/>
            <a:ext cx="4221980" cy="1400530"/>
          </a:xfrm>
        </p:spPr>
        <p:txBody>
          <a:bodyPr/>
          <a:lstStyle/>
          <a:p>
            <a:r>
              <a:rPr lang="ru-RU" sz="2800" dirty="0" err="1" smtClean="0"/>
              <a:t>Bootstrap</a:t>
            </a:r>
            <a:r>
              <a:rPr lang="en-US" sz="2800" dirty="0" smtClean="0"/>
              <a:t> -</a:t>
            </a:r>
            <a:r>
              <a:rPr lang="ru-RU" sz="2800" dirty="0" smtClean="0"/>
              <a:t> </a:t>
            </a:r>
            <a:r>
              <a:rPr lang="ru-RU" sz="2800" dirty="0"/>
              <a:t>(Модальные окна и другие части сайта).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3445" t="32766" r="34278" b="27037"/>
          <a:stretch/>
        </p:blipFill>
        <p:spPr>
          <a:xfrm>
            <a:off x="4107155" y="209413"/>
            <a:ext cx="3944976" cy="2763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Умножение 9"/>
          <p:cNvSpPr/>
          <p:nvPr/>
        </p:nvSpPr>
        <p:spPr>
          <a:xfrm>
            <a:off x="7519323" y="385888"/>
            <a:ext cx="234950" cy="253557"/>
          </a:xfrm>
          <a:prstGeom prst="mathMultiply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32334" t="25833" r="32250" b="21761"/>
          <a:stretch/>
        </p:blipFill>
        <p:spPr>
          <a:xfrm>
            <a:off x="7978140" y="0"/>
            <a:ext cx="4122420" cy="3433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Прямоугольник 11"/>
          <p:cNvSpPr/>
          <p:nvPr/>
        </p:nvSpPr>
        <p:spPr>
          <a:xfrm>
            <a:off x="4703612" y="3106004"/>
            <a:ext cx="32745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Регистрация </a:t>
            </a:r>
            <a:r>
              <a:rPr lang="ru-RU" sz="2800" dirty="0"/>
              <a:t>и авторизация </a:t>
            </a:r>
          </a:p>
        </p:txBody>
      </p:sp>
      <p:pic>
        <p:nvPicPr>
          <p:cNvPr id="14" name="Рисунок 13"/>
          <p:cNvPicPr/>
          <p:nvPr/>
        </p:nvPicPr>
        <p:blipFill rotWithShape="1">
          <a:blip r:embed="rId4"/>
          <a:srcRect l="12031" t="9928" r="10711" b="6411"/>
          <a:stretch/>
        </p:blipFill>
        <p:spPr>
          <a:xfrm>
            <a:off x="8496663" y="4062548"/>
            <a:ext cx="4589417" cy="27954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2"/>
          <p:cNvPicPr/>
          <p:nvPr/>
        </p:nvPicPr>
        <p:blipFill rotWithShape="1">
          <a:blip r:embed="rId5"/>
          <a:srcRect l="11601" t="10189" r="10262" b="6670"/>
          <a:stretch/>
        </p:blipFill>
        <p:spPr>
          <a:xfrm>
            <a:off x="4020042" y="4079965"/>
            <a:ext cx="4641668" cy="27780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4243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362</TotalTime>
  <Words>74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JetBrains Mono</vt:lpstr>
      <vt:lpstr>Wingdings 3</vt:lpstr>
      <vt:lpstr>Ион</vt:lpstr>
      <vt:lpstr>Сайт «SignalSprint» </vt:lpstr>
      <vt:lpstr>Сайт «SignalSprint» –  для оператора мобильной связи SignalSprint </vt:lpstr>
      <vt:lpstr>На нашем сайте есть множество окон:</vt:lpstr>
      <vt:lpstr>  5 /add_lots – окно добавления лотов пользователями  6 /pay_card– окно c пополнением счета  7 /profiles – окно профиль клиента     8 /main_window – основное окно  9 /tarifs – окно с выбором и подключением тарифов  </vt:lpstr>
      <vt:lpstr>Bootstrap - (Модальные окна и другие части сайта).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«SignalSprint»</dc:title>
  <dc:creator>Пользователь Windows</dc:creator>
  <cp:lastModifiedBy>Пользователь Windows</cp:lastModifiedBy>
  <cp:revision>10</cp:revision>
  <dcterms:created xsi:type="dcterms:W3CDTF">2024-04-30T06:15:27Z</dcterms:created>
  <dcterms:modified xsi:type="dcterms:W3CDTF">2024-04-30T12:18:10Z</dcterms:modified>
</cp:coreProperties>
</file>