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07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71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6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6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98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16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2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70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8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83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0BEB-FAE8-4553-9EB7-0AE4585424C2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62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C0BEB-FAE8-4553-9EB7-0AE4585424C2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46536-1171-4560-BB62-E7AE9F837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36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ESQL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Bingoo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95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r>
              <a:rPr lang="en-US" altLang="zh-CN" dirty="0" smtClean="0"/>
              <a:t>hy named E-SQL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Easy SQL </a:t>
            </a:r>
            <a:r>
              <a:rPr lang="en-US" altLang="zh-CN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zh-CN" altLang="en-US" dirty="0" smtClean="0"/>
              <a:t>易</a:t>
            </a:r>
            <a:r>
              <a:rPr lang="en-US" altLang="zh-CN" dirty="0" smtClean="0"/>
              <a:t>SQL </a:t>
            </a:r>
            <a:r>
              <a:rPr lang="en-US" altLang="zh-CN" b="1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zh-CN" dirty="0" smtClean="0"/>
              <a:t>ESS/ECS SQL </a:t>
            </a:r>
            <a:r>
              <a:rPr lang="en-US" altLang="zh-CN" b="1" dirty="0">
                <a:solidFill>
                  <a:srgbClr val="FF0000"/>
                </a:solidFill>
              </a:rPr>
              <a:t>?</a:t>
            </a:r>
          </a:p>
          <a:p>
            <a:r>
              <a:rPr lang="zh-CN" altLang="en-US" dirty="0" smtClean="0"/>
              <a:t>其他 </a:t>
            </a:r>
            <a:r>
              <a:rPr lang="en-US" altLang="zh-CN" b="1" dirty="0">
                <a:solidFill>
                  <a:srgbClr val="FF0000"/>
                </a:solidFill>
              </a:rPr>
              <a:t>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7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30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</a:t>
            </a:r>
            <a:r>
              <a:rPr lang="zh-CN" altLang="en-US" smtClean="0"/>
              <a:t>直行结果输出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2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24</Words>
  <Application>Microsoft Office PowerPoint</Application>
  <PresentationFormat>全屏显示(4:3)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ESQL介绍</vt:lpstr>
      <vt:lpstr>Why named E-SQL</vt:lpstr>
      <vt:lpstr>存储过程</vt:lpstr>
      <vt:lpstr>LOG直行结果输出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Esql</dc:title>
  <dc:creator>Bingoo</dc:creator>
  <cp:lastModifiedBy>Bingoo</cp:lastModifiedBy>
  <cp:revision>8</cp:revision>
  <dcterms:created xsi:type="dcterms:W3CDTF">2012-08-31T01:18:55Z</dcterms:created>
  <dcterms:modified xsi:type="dcterms:W3CDTF">2012-10-11T09:18:52Z</dcterms:modified>
</cp:coreProperties>
</file>