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09" autoAdjust="0"/>
  </p:normalViewPr>
  <p:slideViewPr>
    <p:cSldViewPr>
      <p:cViewPr varScale="1">
        <p:scale>
          <a:sx n="60" d="100"/>
          <a:sy n="60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ABA4-59CE-46E9-B744-150BF0D708D7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CF46-8EF2-470A-B16A-03E90187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抽奖奖项配置 </a:t>
            </a:r>
          </a:p>
          <a:p>
            <a:r>
              <a:rPr lang="zh-CN" altLang="en-US" dirty="0" smtClean="0"/>
              <a:t>抽奖订单信息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、限制登录用户类型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、限制客户注册时间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、限制单客户每天抽奖次数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、限制单</a:t>
            </a:r>
            <a:r>
              <a:rPr lang="en-US" altLang="zh-CN" dirty="0" smtClean="0"/>
              <a:t>IP</a:t>
            </a:r>
            <a:r>
              <a:rPr lang="zh-CN" altLang="en-US" dirty="0" smtClean="0"/>
              <a:t>每天抽奖次数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、抽奖规则分时间段配置（可实时调整中奖概率和奖品数量）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、加验证码（被证明效果不大）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、防直接刷奖（先答题，获取资格，再抽奖）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、限制黑名单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9</a:t>
            </a:r>
            <a:r>
              <a:rPr lang="zh-CN" altLang="en-US" smtClean="0"/>
              <a:t>、防止</a:t>
            </a:r>
            <a:r>
              <a:rPr lang="zh-CN" altLang="en-US" dirty="0" smtClean="0"/>
              <a:t>多台机器使用同一用户进行</a:t>
            </a:r>
            <a:r>
              <a:rPr lang="zh-CN" altLang="en-US" smtClean="0"/>
              <a:t>并发抽奖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CF46-8EF2-470A-B16A-03E9018711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6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6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21B0-41E4-4447-B142-25B8B0B9B95A}" type="datetimeFigureOut">
              <a:rPr lang="zh-CN" altLang="en-US" smtClean="0"/>
              <a:t>2012/8/20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835F-DBC3-4B58-9822-C34FF1545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抽奖设计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824096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奖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项设置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日期、奖项名称、奖项总数</a:t>
            </a:r>
            <a:endParaRPr lang="en-US" altLang="zh-CN" sz="1600" b="1" dirty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抽奖策略</a:t>
            </a: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中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奖概率按时、按需调整</a:t>
            </a: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奖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项数量按时、按需发放</a:t>
            </a: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黑名单</a:t>
            </a:r>
            <a:r>
              <a:rPr lang="en-US" altLang="zh-CN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(ID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精确匹配</a:t>
            </a:r>
            <a:r>
              <a:rPr lang="en-US" altLang="zh-CN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,IP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段</a:t>
            </a:r>
            <a:r>
              <a:rPr lang="en-US" altLang="zh-CN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)</a:t>
            </a: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防机器人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(</a:t>
            </a: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手机号码绑定、随机码、一天只中一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次、</a:t>
            </a:r>
            <a:r>
              <a:rPr lang="en-US" altLang="zh-CN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5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分钟内禁止连中</a:t>
            </a:r>
            <a:r>
              <a:rPr lang="en-US" altLang="zh-CN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)</a:t>
            </a: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按关键字限制抽奖频率和次数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奖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项是否必须在规定时间内全部发放完毕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抽奖处理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详细日志</a:t>
            </a:r>
            <a:endParaRPr lang="en-US" altLang="zh-CN" sz="1600" b="1" dirty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中奖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(</a:t>
            </a: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特别是一二等奖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)</a:t>
            </a: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短信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通知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浏览器端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 lvl="1"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防机器人处理（点击位置变换、校验</a:t>
            </a:r>
            <a:r>
              <a:rPr lang="zh-CN" altLang="en-US" sz="16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码</a:t>
            </a:r>
            <a:r>
              <a:rPr lang="zh-CN" altLang="en-US" sz="1600" b="1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、</a:t>
            </a:r>
            <a:r>
              <a:rPr lang="zh-CN" altLang="en-US" sz="16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短</a:t>
            </a:r>
            <a:r>
              <a:rPr lang="zh-CN" altLang="en-US" sz="1600" b="1" smtClean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信。随机码</a:t>
            </a:r>
            <a:r>
              <a:rPr lang="zh-CN" altLang="en-US" sz="1600" b="1" dirty="0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等）</a:t>
            </a:r>
            <a:endParaRPr lang="en-US" altLang="zh-CN" sz="1600" b="1" dirty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pPr>
              <a:lnSpc>
                <a:spcPct val="130000"/>
              </a:lnSpc>
              <a:buClr>
                <a:srgbClr val="008000"/>
              </a:buClr>
              <a:buFont typeface="Wingdings" pitchFamily="2" charset="2"/>
              <a:buChar char="p"/>
            </a:pPr>
            <a:endParaRPr lang="zh-CN" altLang="en-US" sz="2400" b="1" dirty="0" smtClean="0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34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210</Words>
  <Application>Microsoft Office PowerPoint</Application>
  <PresentationFormat>全屏显示(4:3)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抽奖设计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行为模式 Behavioral Patterns</dc:title>
  <dc:creator>Bingoo</dc:creator>
  <cp:lastModifiedBy>Bingoo</cp:lastModifiedBy>
  <cp:revision>117</cp:revision>
  <dcterms:created xsi:type="dcterms:W3CDTF">2012-06-18T07:08:15Z</dcterms:created>
  <dcterms:modified xsi:type="dcterms:W3CDTF">2012-08-20T12:55:14Z</dcterms:modified>
</cp:coreProperties>
</file>