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0BEB-FAE8-4553-9EB7-0AE4585424C2}" type="datetimeFigureOut">
              <a:rPr lang="zh-CN" altLang="en-US" smtClean="0"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Bingoo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95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名称由何而来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SQL 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dirty="0" smtClean="0"/>
              <a:t>易</a:t>
            </a:r>
            <a:r>
              <a:rPr lang="en-US" altLang="zh-CN" dirty="0" smtClean="0"/>
              <a:t>SQL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 smtClean="0"/>
              <a:t>ESS/ECS SQL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dirty="0" smtClean="0"/>
              <a:t>其他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7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JDBC insert</a:t>
            </a:r>
            <a:r>
              <a:rPr lang="zh-CN" altLang="en-US" dirty="0" smtClean="0">
                <a:solidFill>
                  <a:srgbClr val="FF0000"/>
                </a:solidFill>
              </a:rPr>
              <a:t>返回什么？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41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smtClean="0"/>
              <a:t>直行结果输出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2250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480</TotalTime>
  <Words>30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Black</vt:lpstr>
      <vt:lpstr>Esql</vt:lpstr>
      <vt:lpstr>名称由何而来</vt:lpstr>
      <vt:lpstr>JDBC insert返回什么？</vt:lpstr>
      <vt:lpstr>存储过程</vt:lpstr>
      <vt:lpstr>LOG直行结果输出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Esql</dc:title>
  <dc:creator>Bingoo</dc:creator>
  <cp:lastModifiedBy>Bingoo</cp:lastModifiedBy>
  <cp:revision>3</cp:revision>
  <dcterms:created xsi:type="dcterms:W3CDTF">2012-08-31T01:18:55Z</dcterms:created>
  <dcterms:modified xsi:type="dcterms:W3CDTF">2012-08-31T09:29:33Z</dcterms:modified>
</cp:coreProperties>
</file>