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75AF-68E8-864B-ADEA-84E85C8B1C0E}" type="datetimeFigureOut">
              <a:rPr kumimoji="1" lang="zh-CN" altLang="en-US" smtClean="0"/>
              <a:t>15/5/14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96426" y="2124608"/>
            <a:ext cx="24837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a.b.c</a:t>
            </a:r>
            <a:r>
              <a:rPr kumimoji="1" lang="en-US" altLang="zh-CN" dirty="0" smtClean="0"/>
              <a:t>/…/</a:t>
            </a:r>
            <a:r>
              <a:rPr kumimoji="1" lang="en-US" altLang="zh-CN" dirty="0" err="1" smtClean="0">
                <a:solidFill>
                  <a:srgbClr val="2861FD"/>
                </a:solidFill>
              </a:rPr>
              <a:t>tcode</a:t>
            </a:r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FF0000"/>
                </a:solidFill>
              </a:rPr>
              <a:t>t30237763</a:t>
            </a:r>
            <a:r>
              <a:rPr kumimoji="1" lang="en-US" altLang="zh-CN" dirty="0" smtClean="0"/>
              <a:t>/…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86558" y="2241242"/>
          <a:ext cx="19415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34"/>
                <a:gridCol w="626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solidFill>
                            <a:srgbClr val="FF0000"/>
                          </a:solidFill>
                        </a:rPr>
                        <a:t>t30237763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solidFill>
                            <a:srgbClr val="FF0000"/>
                          </a:solidFill>
                        </a:rPr>
                        <a:t>t39023823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t79489898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左弧形箭头 13"/>
          <p:cNvSpPr/>
          <p:nvPr/>
        </p:nvSpPr>
        <p:spPr>
          <a:xfrm flipH="1">
            <a:off x="3283332" y="2324436"/>
            <a:ext cx="754277" cy="15826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96426" y="4419487"/>
            <a:ext cx="2533893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中写入</a:t>
            </a:r>
            <a:r>
              <a:rPr kumimoji="1" lang="en-US" altLang="zh-CN" dirty="0" smtClean="0"/>
              <a:t>tid:1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83333" y="2855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查表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453060" y="5441355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75304" y="4600479"/>
            <a:ext cx="122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Nginx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Lua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75304" y="5777387"/>
            <a:ext cx="122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Tomcat/Java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296426" y="5814521"/>
            <a:ext cx="2533893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拦截器：读取</a:t>
            </a:r>
            <a:r>
              <a:rPr kumimoji="1" lang="en-US" altLang="zh-CN" dirty="0" err="1" smtClean="0"/>
              <a:t>tid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296427" y="3409370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写入加密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400532" y="3985567"/>
            <a:ext cx="325677" cy="433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400532" y="4970632"/>
            <a:ext cx="325677" cy="85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354882" y="2122223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a.b.c</a:t>
            </a:r>
            <a:r>
              <a:rPr kumimoji="1" lang="en-US" altLang="zh-CN" dirty="0" smtClean="0"/>
              <a:t>/…/…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354882" y="3394347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读取加密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8473606" y="2741398"/>
            <a:ext cx="408355" cy="609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473606" y="1691414"/>
            <a:ext cx="408355" cy="401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408054" y="1690688"/>
            <a:ext cx="408355" cy="401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861FD"/>
                </a:solidFill>
              </a:rPr>
              <a:t>租户</a:t>
            </a:r>
            <a:r>
              <a:rPr kumimoji="1" lang="en-US" altLang="zh-CN" dirty="0" smtClean="0">
                <a:solidFill>
                  <a:srgbClr val="2861FD"/>
                </a:solidFill>
              </a:rPr>
              <a:t>ID</a:t>
            </a:r>
            <a:r>
              <a:rPr kumimoji="1" lang="zh-CN" altLang="en-US" dirty="0" smtClean="0">
                <a:solidFill>
                  <a:srgbClr val="2861FD"/>
                </a:solidFill>
              </a:rPr>
              <a:t>识别</a:t>
            </a:r>
            <a:endParaRPr kumimoji="1" lang="zh-CN" altLang="en-US" dirty="0">
              <a:solidFill>
                <a:srgbClr val="2861FD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>
            <a:off x="7202465" y="4072348"/>
            <a:ext cx="1540702" cy="913770"/>
          </a:xfrm>
          <a:prstGeom prst="bentArrow">
            <a:avLst>
              <a:gd name="adj1" fmla="val 25000"/>
              <a:gd name="adj2" fmla="val 256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825" y="521461"/>
            <a:ext cx="12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首次进入，需要携带</a:t>
            </a:r>
            <a:r>
              <a:rPr kumimoji="1" lang="en-US" altLang="zh-CN" dirty="0" err="1" smtClean="0"/>
              <a:t>tcode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784687" y="541103"/>
            <a:ext cx="219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后续进入，不需要携带</a:t>
            </a:r>
            <a:r>
              <a:rPr kumimoji="1" lang="en-US" altLang="zh-CN" dirty="0" err="1" smtClean="0"/>
              <a:t>tcode</a:t>
            </a:r>
            <a:r>
              <a:rPr kumimoji="1" lang="zh-CN" altLang="en-US" dirty="0" smtClean="0"/>
              <a:t>，直接从加密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中获取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租户ID识别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租户ID识别</dc:title>
  <dc:creator>黄进兵</dc:creator>
  <cp:lastModifiedBy>黄进兵</cp:lastModifiedBy>
  <cp:revision>3</cp:revision>
  <dcterms:created xsi:type="dcterms:W3CDTF">2015-05-14T09:40:28Z</dcterms:created>
  <dcterms:modified xsi:type="dcterms:W3CDTF">2015-05-14T12:54:42Z</dcterms:modified>
</cp:coreProperties>
</file>