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Lato" panose="020B0604020202020204" charset="0"/>
      <p:regular r:id="rId6"/>
      <p:bold r:id="rId7"/>
      <p:italic r:id="rId8"/>
      <p:boldItalic r:id="rId9"/>
    </p:embeddedFont>
    <p:embeddedFont>
      <p:font typeface="Montserrat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df47f3fbe_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df47f3fbe_4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df47f3fbe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df47f3fbe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PCHubSG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414825"/>
            <a:ext cx="379778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members : Chow Jia Jun (170194A)</a:t>
            </a:r>
            <a:r>
              <a:rPr lang="en-SG" dirty="0"/>
              <a:t>	       : Lim Zheng Ting (172026H)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       : Argel James (170560U)</a:t>
            </a:r>
            <a:endParaRPr lang="en-SG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       </a:t>
            </a:r>
            <a:r>
              <a:rPr lang="en-SG" dirty="0"/>
              <a:t>: Liew Jun Wei (171795T)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       : Tuak Zhong Wei (171609E)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Features Of Website</a:t>
            </a:r>
            <a:endParaRPr sz="360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363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Offers services such as placing bids on hardware</a:t>
            </a:r>
            <a:endParaRPr sz="1400"/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 chatting with the seller to get better prices.</a:t>
            </a:r>
            <a:endParaRPr sz="1400"/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PC Building function</a:t>
            </a:r>
            <a:endParaRPr sz="1400"/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Profile page / review system where users can check the trustworthiness of an online seller prior to purchase</a:t>
            </a:r>
            <a:endParaRPr sz="1400"/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Set and Edit Budgets</a:t>
            </a:r>
            <a:endParaRPr sz="1400"/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Item Comparison</a:t>
            </a:r>
            <a:endParaRPr sz="1400"/>
          </a:p>
          <a:p>
            <a:pPr marL="457200" lvl="0" indent="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Demonstration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On-screen Show (16:9)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Lato</vt:lpstr>
      <vt:lpstr>Arial</vt:lpstr>
      <vt:lpstr>Montserrat</vt:lpstr>
      <vt:lpstr>Focus</vt:lpstr>
      <vt:lpstr>PCHubSG</vt:lpstr>
      <vt:lpstr>Features Of Website</vt:lpstr>
      <vt:lpstr>Live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PCHubSG</dc:title>
  <cp:lastModifiedBy>LIM ZHENG TING</cp:lastModifiedBy>
  <cp:revision>1</cp:revision>
  <dcterms:modified xsi:type="dcterms:W3CDTF">2018-08-12T03:37:46Z</dcterms:modified>
</cp:coreProperties>
</file>