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69" r:id="rId3"/>
    <p:sldId id="272" r:id="rId4"/>
    <p:sldId id="262"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3908" autoAdjust="0"/>
  </p:normalViewPr>
  <p:slideViewPr>
    <p:cSldViewPr snapToGrid="0" snapToObjects="1">
      <p:cViewPr varScale="1">
        <p:scale>
          <a:sx n="55" d="100"/>
          <a:sy n="55" d="100"/>
        </p:scale>
        <p:origin x="714" y="114"/>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6360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Grp="1" noChangeAspect="1"/>
          </p:cNvPicPr>
          <p:nvPr>
            <p:ph type="pic" sz="quarter" idx="12"/>
          </p:nvPr>
        </p:nvPicPr>
        <p:blipFill rotWithShape="1">
          <a:blip r:embed="rId2">
            <a:lum bright="70000" contrast="-70000"/>
            <a:extLst>
              <a:ext uri="{BEBA8EAE-BF5A-486C-A8C5-ECC9F3942E4B}">
                <a14:imgProps xmlns:a14="http://schemas.microsoft.com/office/drawing/2010/main">
                  <a14:imgLayer r:embed="rId3">
                    <a14:imgEffect>
                      <a14:colorTemperature colorTemp="6785"/>
                    </a14:imgEffect>
                    <a14:imgEffect>
                      <a14:saturation sat="7000"/>
                    </a14:imgEffect>
                  </a14:imgLayer>
                </a14:imgProps>
              </a:ext>
              <a:ext uri="{28A0092B-C50C-407E-A947-70E740481C1C}">
                <a14:useLocalDpi xmlns:a14="http://schemas.microsoft.com/office/drawing/2010/main" val="0"/>
              </a:ext>
            </a:extLst>
          </a:blip>
          <a:srcRect l="-98401" t="-169231" r="-57066" b="-169231"/>
          <a:stretch/>
        </p:blipFill>
        <p:spPr>
          <a:xfrm>
            <a:off x="2781300" y="1333500"/>
            <a:ext cx="27590400" cy="11049000"/>
          </a:xfrm>
          <a:prstGeom prst="roundRect">
            <a:avLst>
              <a:gd name="adj" fmla="val 50000"/>
            </a:avLst>
          </a:prstGeom>
          <a:solidFill>
            <a:schemeClr val="accent3">
              <a:lumMod val="75000"/>
            </a:schemeClr>
          </a:solidFill>
        </p:spPr>
      </p:pic>
      <p:sp>
        <p:nvSpPr>
          <p:cNvPr id="37" name="Кружок"/>
          <p:cNvSpPr/>
          <p:nvPr/>
        </p:nvSpPr>
        <p:spPr>
          <a:xfrm>
            <a:off x="3706961" y="2119477"/>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Montserrat" pitchFamily="2" charset="-52"/>
            </a:endParaRPr>
          </a:p>
        </p:txBody>
      </p:sp>
      <p:sp>
        <p:nvSpPr>
          <p:cNvPr id="39" name="Radiance"/>
          <p:cNvSpPr txBox="1"/>
          <p:nvPr/>
        </p:nvSpPr>
        <p:spPr>
          <a:xfrm>
            <a:off x="4759769" y="6153067"/>
            <a:ext cx="729526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en-US" dirty="0" smtClean="0">
                <a:latin typeface="Montserrat ExtraBold" pitchFamily="2" charset="-52"/>
              </a:rPr>
              <a:t>Python </a:t>
            </a:r>
            <a:r>
              <a:rPr lang="en-US" dirty="0" smtClean="0">
                <a:solidFill>
                  <a:schemeClr val="accent6">
                    <a:lumMod val="50000"/>
                  </a:schemeClr>
                </a:solidFill>
                <a:latin typeface="Montserrat ExtraBold" pitchFamily="2" charset="-52"/>
              </a:rPr>
              <a:t>Basic</a:t>
            </a:r>
            <a:endParaRPr dirty="0">
              <a:solidFill>
                <a:schemeClr val="accent6">
                  <a:lumMod val="50000"/>
                </a:schemeClr>
              </a:solidFill>
              <a:latin typeface="Montserrat ExtraBold" pitchFamily="2" charset="-52"/>
            </a:endParaRPr>
          </a:p>
        </p:txBody>
      </p:sp>
      <p:sp>
        <p:nvSpPr>
          <p:cNvPr id="40" name="Premium PowerPoint, Keynote, Google Slides Template"/>
          <p:cNvSpPr txBox="1"/>
          <p:nvPr/>
        </p:nvSpPr>
        <p:spPr>
          <a:xfrm>
            <a:off x="6164932" y="7521849"/>
            <a:ext cx="4484936" cy="410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D2DBE4"/>
                </a:solidFill>
                <a:latin typeface="OpenSans-Regular"/>
                <a:ea typeface="OpenSans-Regular"/>
                <a:cs typeface="OpenSans-Regular"/>
                <a:sym typeface="OpenSans-Regular"/>
              </a:defRPr>
            </a:lvl1pPr>
          </a:lstStyle>
          <a:p>
            <a:r>
              <a:rPr lang="ru-RU" dirty="0" smtClean="0">
                <a:latin typeface="Montserrat" pitchFamily="2" charset="-52"/>
              </a:rPr>
              <a:t>Дипломный Проект</a:t>
            </a:r>
            <a:endParaRPr dirty="0">
              <a:latin typeface="Montserrat" pitchFamily="2" charset="-52"/>
            </a:endParaRPr>
          </a:p>
        </p:txBody>
      </p:sp>
      <p:sp>
        <p:nvSpPr>
          <p:cNvPr id="41" name="Закругленный прямоугольник"/>
          <p:cNvSpPr/>
          <p:nvPr/>
        </p:nvSpPr>
        <p:spPr>
          <a:xfrm>
            <a:off x="7723555" y="9051647"/>
            <a:ext cx="1367692" cy="449760"/>
          </a:xfrm>
          <a:prstGeom prst="roundRect">
            <a:avLst>
              <a:gd name="adj" fmla="val 18045"/>
            </a:avLst>
          </a:prstGeom>
          <a:solidFill>
            <a:schemeClr val="tx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sz="2400" dirty="0" smtClean="0">
                <a:latin typeface="Montserrat" pitchFamily="2" charset="-52"/>
              </a:rPr>
              <a:t>2022</a:t>
            </a:r>
            <a:endParaRPr dirty="0">
              <a:latin typeface="Montserrat" pitchFamily="2" charset="-5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Фигура"/>
          <p:cNvSpPr/>
          <p:nvPr/>
        </p:nvSpPr>
        <p:spPr>
          <a:xfrm rot="5812163">
            <a:off x="6813683" y="1889322"/>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 name="Фигура"/>
          <p:cNvSpPr/>
          <p:nvPr/>
        </p:nvSpPr>
        <p:spPr>
          <a:xfrm rot="5812163">
            <a:off x="2625928" y="3130407"/>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2375513" y="2066134"/>
            <a:ext cx="1122645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Солотопов Кирилл</a:t>
            </a:r>
            <a:endParaRPr dirty="0">
              <a:latin typeface="Montserrat ExtraBold" pitchFamily="2" charset="-52"/>
            </a:endParaRPr>
          </a:p>
        </p:txBody>
      </p:sp>
      <p:sp>
        <p:nvSpPr>
          <p:cNvPr id="171" name="Lorem ipsum dolor sit amet, consectetur adipiscing elit, sed do eiusmod tempor incididunt ut labore et dolore magna aliqua. Ut enim ad minim veniam, quis nostrud"/>
          <p:cNvSpPr txBox="1"/>
          <p:nvPr/>
        </p:nvSpPr>
        <p:spPr>
          <a:xfrm>
            <a:off x="3405306" y="6326831"/>
            <a:ext cx="8670599" cy="1397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Студент второго курса факультета</a:t>
            </a:r>
            <a:r>
              <a:rPr lang="en-US" sz="2400" dirty="0" smtClean="0">
                <a:latin typeface="Montserrat" pitchFamily="2" charset="-52"/>
              </a:rPr>
              <a:t> </a:t>
            </a:r>
            <a:r>
              <a:rPr lang="ru-RU" sz="2400" dirty="0" smtClean="0">
                <a:latin typeface="Montserrat" pitchFamily="2" charset="-52"/>
              </a:rPr>
              <a:t>компьютерных</a:t>
            </a:r>
            <a:br>
              <a:rPr lang="ru-RU" sz="2400" dirty="0" smtClean="0">
                <a:latin typeface="Montserrat" pitchFamily="2" charset="-52"/>
              </a:rPr>
            </a:br>
            <a:r>
              <a:rPr lang="ru-RU" sz="2400" dirty="0" smtClean="0">
                <a:latin typeface="Montserrat" pitchFamily="2" charset="-52"/>
              </a:rPr>
              <a:t>наук Харьковского Национального университета имени Каразина</a:t>
            </a:r>
          </a:p>
        </p:txBody>
      </p:sp>
      <p:sp>
        <p:nvSpPr>
          <p:cNvPr id="172" name="Subtitle text about project"/>
          <p:cNvSpPr txBox="1"/>
          <p:nvPr/>
        </p:nvSpPr>
        <p:spPr>
          <a:xfrm>
            <a:off x="3405306" y="5604212"/>
            <a:ext cx="687917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Образование</a:t>
            </a:r>
            <a:endParaRPr dirty="0">
              <a:latin typeface="Montserrat ExtraBold" pitchFamily="2" charset="-52"/>
            </a:endParaRPr>
          </a:p>
        </p:txBody>
      </p:sp>
      <p:sp>
        <p:nvSpPr>
          <p:cNvPr id="173" name="Lorem ipsum dolor sit amet, consectetur adipiscing elit, sed do eiusmod tempor incididunt ut labore et dolore magna aliqua. Ut enim ad minim veniam, quis nostrud"/>
          <p:cNvSpPr txBox="1"/>
          <p:nvPr/>
        </p:nvSpPr>
        <p:spPr>
          <a:xfrm>
            <a:off x="3416569" y="9747885"/>
            <a:ext cx="8659336"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Моя цель обучения в </a:t>
            </a:r>
            <a:r>
              <a:rPr lang="en-US" sz="2400" b="1" dirty="0" smtClean="0">
                <a:latin typeface="Montserrat" pitchFamily="2" charset="-52"/>
              </a:rPr>
              <a:t>Skillbox </a:t>
            </a:r>
            <a:r>
              <a:rPr lang="en-US" sz="2400" dirty="0" smtClean="0">
                <a:latin typeface="Montserrat" pitchFamily="2" charset="-52"/>
              </a:rPr>
              <a:t>–</a:t>
            </a:r>
            <a:r>
              <a:rPr lang="ru-RU" sz="2400" dirty="0" smtClean="0">
                <a:latin typeface="Montserrat" pitchFamily="2" charset="-52"/>
              </a:rPr>
              <a:t> получение нужного вектора обучения для эффективного становления специалистом</a:t>
            </a:r>
            <a:r>
              <a:rPr lang="en-US" sz="2400" dirty="0" smtClean="0">
                <a:latin typeface="Montserrat" pitchFamily="2" charset="-52"/>
              </a:rPr>
              <a:t> </a:t>
            </a:r>
            <a:r>
              <a:rPr lang="ru-RU" sz="2400" dirty="0" smtClean="0">
                <a:latin typeface="Montserrat" pitchFamily="2" charset="-52"/>
              </a:rPr>
              <a:t>в сфере </a:t>
            </a:r>
            <a:r>
              <a:rPr lang="en-US" sz="2400" dirty="0" smtClean="0">
                <a:latin typeface="Montserrat" pitchFamily="2" charset="-52"/>
              </a:rPr>
              <a:t>IT</a:t>
            </a:r>
            <a:r>
              <a:rPr lang="ru-RU" sz="2400" dirty="0" smtClean="0">
                <a:latin typeface="Montserrat" pitchFamily="2" charset="-52"/>
              </a:rPr>
              <a:t>. </a:t>
            </a:r>
            <a:endParaRPr sz="2400" dirty="0">
              <a:latin typeface="Montserrat" pitchFamily="2" charset="-52"/>
            </a:endParaRPr>
          </a:p>
        </p:txBody>
      </p:sp>
      <p:sp>
        <p:nvSpPr>
          <p:cNvPr id="174" name="Subtitle text about project"/>
          <p:cNvSpPr txBox="1"/>
          <p:nvPr/>
        </p:nvSpPr>
        <p:spPr>
          <a:xfrm>
            <a:off x="3405306" y="8906212"/>
            <a:ext cx="687917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Цель </a:t>
            </a:r>
            <a:endParaRPr dirty="0">
              <a:latin typeface="Montserrat ExtraBold" pitchFamily="2" charset="-52"/>
            </a:endParaRPr>
          </a:p>
        </p:txBody>
      </p:sp>
      <p:sp>
        <p:nvSpPr>
          <p:cNvPr id="175" name="Lorem ipsum dolor sit amet, consectetur adipiscing elit, sed do eiusmod tempor incididunt ut labore et dolore magna aliqua. Ut enim ad minim veniam, quis nostrud"/>
          <p:cNvSpPr txBox="1"/>
          <p:nvPr/>
        </p:nvSpPr>
        <p:spPr>
          <a:xfrm>
            <a:off x="13601969" y="6326831"/>
            <a:ext cx="8659336" cy="2318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sz="2400" dirty="0" smtClean="0">
                <a:latin typeface="Montserrat" pitchFamily="2" charset="-52"/>
              </a:rPr>
              <a:t>Заинтересовался сферой </a:t>
            </a:r>
            <a:r>
              <a:rPr lang="en-US" sz="2400" dirty="0" smtClean="0">
                <a:latin typeface="Montserrat" pitchFamily="2" charset="-52"/>
              </a:rPr>
              <a:t>IT </a:t>
            </a:r>
            <a:r>
              <a:rPr lang="ru-RU" sz="2400" dirty="0" smtClean="0">
                <a:latin typeface="Montserrat" pitchFamily="2" charset="-52"/>
              </a:rPr>
              <a:t>в старшей школе. В частности программированием на языке </a:t>
            </a:r>
            <a:r>
              <a:rPr lang="en-US" sz="2400" dirty="0" smtClean="0">
                <a:latin typeface="Montserrat" pitchFamily="2" charset="-52"/>
              </a:rPr>
              <a:t>Python.</a:t>
            </a:r>
            <a:r>
              <a:rPr lang="ru-RU" sz="2400" dirty="0" smtClean="0">
                <a:latin typeface="Montserrat" pitchFamily="2" charset="-52"/>
              </a:rPr>
              <a:t> Долгое время обучался, как самоучка, пока не поступил на факультет компьютерных наук и на курс от </a:t>
            </a:r>
            <a:r>
              <a:rPr lang="en-US" sz="2400" b="1" dirty="0" smtClean="0">
                <a:latin typeface="Montserrat" pitchFamily="2" charset="-52"/>
              </a:rPr>
              <a:t>Skillbox</a:t>
            </a:r>
            <a:endParaRPr b="1" dirty="0">
              <a:latin typeface="Montserrat" pitchFamily="2" charset="-52"/>
            </a:endParaRPr>
          </a:p>
        </p:txBody>
      </p:sp>
      <p:sp>
        <p:nvSpPr>
          <p:cNvPr id="176" name="Subtitle text about project"/>
          <p:cNvSpPr txBox="1"/>
          <p:nvPr/>
        </p:nvSpPr>
        <p:spPr>
          <a:xfrm>
            <a:off x="13590705" y="5604212"/>
            <a:ext cx="6879178"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Опыт в </a:t>
            </a:r>
            <a:r>
              <a:rPr lang="en-US" dirty="0" smtClean="0">
                <a:latin typeface="Montserrat ExtraBold" pitchFamily="2" charset="-52"/>
              </a:rPr>
              <a:t>IT</a:t>
            </a:r>
            <a:endParaRPr dirty="0">
              <a:latin typeface="Montserrat ExtraBold" pitchFamily="2" charset="-52"/>
            </a:endParaRPr>
          </a:p>
        </p:txBody>
      </p:sp>
      <p:sp>
        <p:nvSpPr>
          <p:cNvPr id="16" name="Кружок"/>
          <p:cNvSpPr/>
          <p:nvPr/>
        </p:nvSpPr>
        <p:spPr>
          <a:xfrm>
            <a:off x="2553840" y="5604212"/>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1</a:t>
            </a:r>
            <a:endParaRPr dirty="0"/>
          </a:p>
        </p:txBody>
      </p:sp>
      <p:sp>
        <p:nvSpPr>
          <p:cNvPr id="20" name="Кружок"/>
          <p:cNvSpPr/>
          <p:nvPr/>
        </p:nvSpPr>
        <p:spPr>
          <a:xfrm>
            <a:off x="12734654" y="5604211"/>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2</a:t>
            </a:r>
            <a:endParaRPr dirty="0"/>
          </a:p>
        </p:txBody>
      </p:sp>
      <p:sp>
        <p:nvSpPr>
          <p:cNvPr id="21" name="Кружок"/>
          <p:cNvSpPr/>
          <p:nvPr/>
        </p:nvSpPr>
        <p:spPr>
          <a:xfrm>
            <a:off x="2489351" y="8988465"/>
            <a:ext cx="626071" cy="556402"/>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3</a:t>
            </a:r>
            <a:endParaRP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wipe(down)">
                                      <p:cBhvr>
                                        <p:cTn id="7" dur="500"/>
                                        <p:tgtEl>
                                          <p:spTgt spid="1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wipe(down)">
                                      <p:cBhvr>
                                        <p:cTn id="10" dur="500"/>
                                        <p:tgtEl>
                                          <p:spTgt spid="16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72"/>
                                        </p:tgtEl>
                                        <p:attrNameLst>
                                          <p:attrName>style.visibility</p:attrName>
                                        </p:attrNameLst>
                                      </p:cBhvr>
                                      <p:to>
                                        <p:strVal val="visible"/>
                                      </p:to>
                                    </p:set>
                                    <p:anim calcmode="lin" valueType="num">
                                      <p:cBhvr>
                                        <p:cTn id="23" dur="500" fill="hold"/>
                                        <p:tgtEl>
                                          <p:spTgt spid="172"/>
                                        </p:tgtEl>
                                        <p:attrNameLst>
                                          <p:attrName>ppt_w</p:attrName>
                                        </p:attrNameLst>
                                      </p:cBhvr>
                                      <p:tavLst>
                                        <p:tav tm="0">
                                          <p:val>
                                            <p:fltVal val="0"/>
                                          </p:val>
                                        </p:tav>
                                        <p:tav tm="100000">
                                          <p:val>
                                            <p:strVal val="#ppt_w"/>
                                          </p:val>
                                        </p:tav>
                                      </p:tavLst>
                                    </p:anim>
                                    <p:anim calcmode="lin" valueType="num">
                                      <p:cBhvr>
                                        <p:cTn id="24" dur="500" fill="hold"/>
                                        <p:tgtEl>
                                          <p:spTgt spid="172"/>
                                        </p:tgtEl>
                                        <p:attrNameLst>
                                          <p:attrName>ppt_h</p:attrName>
                                        </p:attrNameLst>
                                      </p:cBhvr>
                                      <p:tavLst>
                                        <p:tav tm="0">
                                          <p:val>
                                            <p:fltVal val="0"/>
                                          </p:val>
                                        </p:tav>
                                        <p:tav tm="100000">
                                          <p:val>
                                            <p:strVal val="#ppt_h"/>
                                          </p:val>
                                        </p:tav>
                                      </p:tavLst>
                                    </p:anim>
                                    <p:animEffect transition="in" filter="fade">
                                      <p:cBhvr>
                                        <p:cTn id="25" dur="500"/>
                                        <p:tgtEl>
                                          <p:spTgt spid="17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71"/>
                                        </p:tgtEl>
                                        <p:attrNameLst>
                                          <p:attrName>style.visibility</p:attrName>
                                        </p:attrNameLst>
                                      </p:cBhvr>
                                      <p:to>
                                        <p:strVal val="visible"/>
                                      </p:to>
                                    </p:set>
                                    <p:anim calcmode="lin" valueType="num">
                                      <p:cBhvr>
                                        <p:cTn id="28" dur="500" fill="hold"/>
                                        <p:tgtEl>
                                          <p:spTgt spid="171"/>
                                        </p:tgtEl>
                                        <p:attrNameLst>
                                          <p:attrName>ppt_w</p:attrName>
                                        </p:attrNameLst>
                                      </p:cBhvr>
                                      <p:tavLst>
                                        <p:tav tm="0">
                                          <p:val>
                                            <p:fltVal val="0"/>
                                          </p:val>
                                        </p:tav>
                                        <p:tav tm="100000">
                                          <p:val>
                                            <p:strVal val="#ppt_w"/>
                                          </p:val>
                                        </p:tav>
                                      </p:tavLst>
                                    </p:anim>
                                    <p:anim calcmode="lin" valueType="num">
                                      <p:cBhvr>
                                        <p:cTn id="29" dur="500" fill="hold"/>
                                        <p:tgtEl>
                                          <p:spTgt spid="171"/>
                                        </p:tgtEl>
                                        <p:attrNameLst>
                                          <p:attrName>ppt_h</p:attrName>
                                        </p:attrNameLst>
                                      </p:cBhvr>
                                      <p:tavLst>
                                        <p:tav tm="0">
                                          <p:val>
                                            <p:fltVal val="0"/>
                                          </p:val>
                                        </p:tav>
                                        <p:tav tm="100000">
                                          <p:val>
                                            <p:strVal val="#ppt_h"/>
                                          </p:val>
                                        </p:tav>
                                      </p:tavLst>
                                    </p:anim>
                                    <p:animEffect transition="in" filter="fade">
                                      <p:cBhvr>
                                        <p:cTn id="30" dur="500"/>
                                        <p:tgtEl>
                                          <p:spTgt spid="17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6"/>
                                        </p:tgtEl>
                                        <p:attrNameLst>
                                          <p:attrName>style.visibility</p:attrName>
                                        </p:attrNameLst>
                                      </p:cBhvr>
                                      <p:to>
                                        <p:strVal val="visible"/>
                                      </p:to>
                                    </p:set>
                                    <p:anim calcmode="lin" valueType="num">
                                      <p:cBhvr>
                                        <p:cTn id="40" dur="500" fill="hold"/>
                                        <p:tgtEl>
                                          <p:spTgt spid="176"/>
                                        </p:tgtEl>
                                        <p:attrNameLst>
                                          <p:attrName>ppt_w</p:attrName>
                                        </p:attrNameLst>
                                      </p:cBhvr>
                                      <p:tavLst>
                                        <p:tav tm="0">
                                          <p:val>
                                            <p:fltVal val="0"/>
                                          </p:val>
                                        </p:tav>
                                        <p:tav tm="100000">
                                          <p:val>
                                            <p:strVal val="#ppt_w"/>
                                          </p:val>
                                        </p:tav>
                                      </p:tavLst>
                                    </p:anim>
                                    <p:anim calcmode="lin" valueType="num">
                                      <p:cBhvr>
                                        <p:cTn id="41" dur="500" fill="hold"/>
                                        <p:tgtEl>
                                          <p:spTgt spid="176"/>
                                        </p:tgtEl>
                                        <p:attrNameLst>
                                          <p:attrName>ppt_h</p:attrName>
                                        </p:attrNameLst>
                                      </p:cBhvr>
                                      <p:tavLst>
                                        <p:tav tm="0">
                                          <p:val>
                                            <p:fltVal val="0"/>
                                          </p:val>
                                        </p:tav>
                                        <p:tav tm="100000">
                                          <p:val>
                                            <p:strVal val="#ppt_h"/>
                                          </p:val>
                                        </p:tav>
                                      </p:tavLst>
                                    </p:anim>
                                    <p:animEffect transition="in" filter="fade">
                                      <p:cBhvr>
                                        <p:cTn id="42" dur="500"/>
                                        <p:tgtEl>
                                          <p:spTgt spid="176"/>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anim calcmode="lin" valueType="num">
                                      <p:cBhvr>
                                        <p:cTn id="45" dur="500" fill="hold"/>
                                        <p:tgtEl>
                                          <p:spTgt spid="175"/>
                                        </p:tgtEl>
                                        <p:attrNameLst>
                                          <p:attrName>ppt_w</p:attrName>
                                        </p:attrNameLst>
                                      </p:cBhvr>
                                      <p:tavLst>
                                        <p:tav tm="0">
                                          <p:val>
                                            <p:fltVal val="0"/>
                                          </p:val>
                                        </p:tav>
                                        <p:tav tm="100000">
                                          <p:val>
                                            <p:strVal val="#ppt_w"/>
                                          </p:val>
                                        </p:tav>
                                      </p:tavLst>
                                    </p:anim>
                                    <p:anim calcmode="lin" valueType="num">
                                      <p:cBhvr>
                                        <p:cTn id="46" dur="500" fill="hold"/>
                                        <p:tgtEl>
                                          <p:spTgt spid="175"/>
                                        </p:tgtEl>
                                        <p:attrNameLst>
                                          <p:attrName>ppt_h</p:attrName>
                                        </p:attrNameLst>
                                      </p:cBhvr>
                                      <p:tavLst>
                                        <p:tav tm="0">
                                          <p:val>
                                            <p:fltVal val="0"/>
                                          </p:val>
                                        </p:tav>
                                        <p:tav tm="100000">
                                          <p:val>
                                            <p:strVal val="#ppt_h"/>
                                          </p:val>
                                        </p:tav>
                                      </p:tavLst>
                                    </p:anim>
                                    <p:animEffect transition="in" filter="fade">
                                      <p:cBhvr>
                                        <p:cTn id="47" dur="500"/>
                                        <p:tgtEl>
                                          <p:spTgt spid="17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4"/>
                                        </p:tgtEl>
                                        <p:attrNameLst>
                                          <p:attrName>style.visibility</p:attrName>
                                        </p:attrNameLst>
                                      </p:cBhvr>
                                      <p:to>
                                        <p:strVal val="visible"/>
                                      </p:to>
                                    </p:set>
                                    <p:anim calcmode="lin" valueType="num">
                                      <p:cBhvr>
                                        <p:cTn id="57" dur="500" fill="hold"/>
                                        <p:tgtEl>
                                          <p:spTgt spid="174"/>
                                        </p:tgtEl>
                                        <p:attrNameLst>
                                          <p:attrName>ppt_w</p:attrName>
                                        </p:attrNameLst>
                                      </p:cBhvr>
                                      <p:tavLst>
                                        <p:tav tm="0">
                                          <p:val>
                                            <p:fltVal val="0"/>
                                          </p:val>
                                        </p:tav>
                                        <p:tav tm="100000">
                                          <p:val>
                                            <p:strVal val="#ppt_w"/>
                                          </p:val>
                                        </p:tav>
                                      </p:tavLst>
                                    </p:anim>
                                    <p:anim calcmode="lin" valueType="num">
                                      <p:cBhvr>
                                        <p:cTn id="58" dur="500" fill="hold"/>
                                        <p:tgtEl>
                                          <p:spTgt spid="174"/>
                                        </p:tgtEl>
                                        <p:attrNameLst>
                                          <p:attrName>ppt_h</p:attrName>
                                        </p:attrNameLst>
                                      </p:cBhvr>
                                      <p:tavLst>
                                        <p:tav tm="0">
                                          <p:val>
                                            <p:fltVal val="0"/>
                                          </p:val>
                                        </p:tav>
                                        <p:tav tm="100000">
                                          <p:val>
                                            <p:strVal val="#ppt_h"/>
                                          </p:val>
                                        </p:tav>
                                      </p:tavLst>
                                    </p:anim>
                                    <p:animEffect transition="in" filter="fade">
                                      <p:cBhvr>
                                        <p:cTn id="59" dur="500"/>
                                        <p:tgtEl>
                                          <p:spTgt spid="17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73"/>
                                        </p:tgtEl>
                                        <p:attrNameLst>
                                          <p:attrName>style.visibility</p:attrName>
                                        </p:attrNameLst>
                                      </p:cBhvr>
                                      <p:to>
                                        <p:strVal val="visible"/>
                                      </p:to>
                                    </p:set>
                                    <p:anim calcmode="lin" valueType="num">
                                      <p:cBhvr>
                                        <p:cTn id="62" dur="500" fill="hold"/>
                                        <p:tgtEl>
                                          <p:spTgt spid="173"/>
                                        </p:tgtEl>
                                        <p:attrNameLst>
                                          <p:attrName>ppt_w</p:attrName>
                                        </p:attrNameLst>
                                      </p:cBhvr>
                                      <p:tavLst>
                                        <p:tav tm="0">
                                          <p:val>
                                            <p:fltVal val="0"/>
                                          </p:val>
                                        </p:tav>
                                        <p:tav tm="100000">
                                          <p:val>
                                            <p:strVal val="#ppt_w"/>
                                          </p:val>
                                        </p:tav>
                                      </p:tavLst>
                                    </p:anim>
                                    <p:anim calcmode="lin" valueType="num">
                                      <p:cBhvr>
                                        <p:cTn id="63" dur="500" fill="hold"/>
                                        <p:tgtEl>
                                          <p:spTgt spid="173"/>
                                        </p:tgtEl>
                                        <p:attrNameLst>
                                          <p:attrName>ppt_h</p:attrName>
                                        </p:attrNameLst>
                                      </p:cBhvr>
                                      <p:tavLst>
                                        <p:tav tm="0">
                                          <p:val>
                                            <p:fltVal val="0"/>
                                          </p:val>
                                        </p:tav>
                                        <p:tav tm="100000">
                                          <p:val>
                                            <p:strVal val="#ppt_h"/>
                                          </p:val>
                                        </p:tav>
                                      </p:tavLst>
                                    </p:anim>
                                    <p:animEffect transition="in" filter="fade">
                                      <p:cBhvr>
                                        <p:cTn id="6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0" grpId="0" animBg="1"/>
      <p:bldP spid="169" grpId="0" animBg="1"/>
      <p:bldP spid="171" grpId="0" animBg="1"/>
      <p:bldP spid="172" grpId="0" animBg="1"/>
      <p:bldP spid="173" grpId="0" animBg="1"/>
      <p:bldP spid="174" grpId="0" animBg="1"/>
      <p:bldP spid="175" grpId="0" animBg="1"/>
      <p:bldP spid="176" grpId="0" animBg="1"/>
      <p:bldP spid="16"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64853"/>
        </a:solidFill>
        <a:effectLst/>
      </p:bgPr>
    </p:bg>
    <p:spTree>
      <p:nvGrpSpPr>
        <p:cNvPr id="1" name=""/>
        <p:cNvGrpSpPr/>
        <p:nvPr/>
      </p:nvGrpSpPr>
      <p:grpSpPr>
        <a:xfrm>
          <a:off x="0" y="0"/>
          <a:ext cx="0" cy="0"/>
          <a:chOff x="0" y="0"/>
          <a:chExt cx="0" cy="0"/>
        </a:xfrm>
      </p:grpSpPr>
      <p:sp>
        <p:nvSpPr>
          <p:cNvPr id="109" name="Закругленный прямоугольник"/>
          <p:cNvSpPr/>
          <p:nvPr/>
        </p:nvSpPr>
        <p:spPr>
          <a:xfrm>
            <a:off x="788622" y="1179351"/>
            <a:ext cx="11883618" cy="11941563"/>
          </a:xfrm>
          <a:prstGeom prst="roundRect">
            <a:avLst>
              <a:gd name="adj" fmla="val 2464"/>
            </a:avLst>
          </a:prstGeom>
          <a:solidFill>
            <a:srgbClr val="3133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60" name="Title text slide"/>
          <p:cNvSpPr txBox="1"/>
          <p:nvPr/>
        </p:nvSpPr>
        <p:spPr>
          <a:xfrm>
            <a:off x="12986775" y="1592223"/>
            <a:ext cx="13883022" cy="1118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smtClean="0">
                <a:latin typeface="Montserrat ExtraBold" pitchFamily="2" charset="-52"/>
              </a:rPr>
              <a:t>Описание архитектуры</a:t>
            </a:r>
            <a:endParaRPr sz="6600" dirty="0">
              <a:latin typeface="Montserrat ExtraBold" pitchFamily="2" charset="-52"/>
            </a:endParaRPr>
          </a:p>
        </p:txBody>
      </p:sp>
      <p:sp>
        <p:nvSpPr>
          <p:cNvPr id="7" name="Прямоугольник 6"/>
          <p:cNvSpPr/>
          <p:nvPr/>
        </p:nvSpPr>
        <p:spPr>
          <a:xfrm>
            <a:off x="1207982" y="1300742"/>
            <a:ext cx="2405261" cy="9839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/lowprice</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5" name="Прямоугольник 14"/>
          <p:cNvSpPr/>
          <p:nvPr/>
        </p:nvSpPr>
        <p:spPr>
          <a:xfrm>
            <a:off x="5637321" y="1341647"/>
            <a:ext cx="2412532" cy="9839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/highprice</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6" name="Прямоугольник 15"/>
          <p:cNvSpPr/>
          <p:nvPr/>
        </p:nvSpPr>
        <p:spPr>
          <a:xfrm>
            <a:off x="9941545" y="1320174"/>
            <a:ext cx="2412532" cy="964542"/>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/bestdeal</a:t>
            </a:r>
            <a:endParaRPr kumimoji="0" lang="ru-RU" sz="32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0" name="Прямоугольник 19"/>
          <p:cNvSpPr/>
          <p:nvPr/>
        </p:nvSpPr>
        <p:spPr>
          <a:xfrm>
            <a:off x="4897139" y="2645940"/>
            <a:ext cx="3892898" cy="958474"/>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срок бронирования</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get_days)</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1" name="Прямоугольник 20"/>
          <p:cNvSpPr/>
          <p:nvPr/>
        </p:nvSpPr>
        <p:spPr>
          <a:xfrm>
            <a:off x="5267690" y="3856993"/>
            <a:ext cx="3151793" cy="1009546"/>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название города (</a:t>
            </a:r>
            <a:r>
              <a:rPr lang="en-US" sz="2000" b="0" dirty="0" smtClean="0">
                <a:ln>
                  <a:solidFill>
                    <a:schemeClr val="tx1"/>
                  </a:solidFill>
                </a:ln>
                <a:solidFill>
                  <a:srgbClr val="FFFFFF"/>
                </a:solidFill>
                <a:latin typeface="Montserrat ExtraBold" pitchFamily="2" charset="-52"/>
                <a:ea typeface="+mn-ea"/>
                <a:cs typeface="+mn-cs"/>
                <a:sym typeface="Helvetica Neue Medium"/>
              </a:rPr>
              <a:t>get_name)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11" name="Блок-схема: решение 10"/>
          <p:cNvSpPr/>
          <p:nvPr/>
        </p:nvSpPr>
        <p:spPr>
          <a:xfrm>
            <a:off x="5467696" y="5103846"/>
            <a:ext cx="2751784" cy="1326524"/>
          </a:xfrm>
          <a:prstGeom prst="flowChartDecision">
            <a:avLst/>
          </a:prstGeom>
          <a:gradFill>
            <a:gsLst>
              <a:gs pos="0">
                <a:schemeClr val="accent6">
                  <a:lumMod val="75000"/>
                </a:schemeClr>
              </a:gs>
              <a:gs pos="100000">
                <a:schemeClr val="accent1"/>
              </a:gs>
            </a:gsLst>
            <a:lin ang="2016000" scaled="0"/>
          </a:gradFill>
          <a:ln w="12700" cap="flat">
            <a:gradFill>
              <a:gsLst>
                <a:gs pos="0">
                  <a:schemeClr val="accent6">
                    <a:lumMod val="75000"/>
                  </a:schemeClr>
                </a:gs>
                <a:gs pos="100000">
                  <a:schemeClr val="accent1"/>
                </a:gs>
              </a:gsLst>
              <a:lin ang="2016000" scaled="0"/>
            </a:gra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ru-RU" sz="2000" b="0" dirty="0" smtClean="0">
                <a:ln>
                  <a:solidFill>
                    <a:schemeClr val="tx1"/>
                  </a:solidFill>
                </a:ln>
                <a:solidFill>
                  <a:srgbClr val="FFFFFF"/>
                </a:solidFill>
                <a:latin typeface="Montserrat ExtraBold" pitchFamily="2" charset="-52"/>
                <a:sym typeface="Helvetica Neue Medium"/>
              </a:rPr>
              <a:t>Если </a:t>
            </a:r>
            <a:r>
              <a:rPr lang="en-US" sz="2000" b="0" dirty="0" smtClean="0">
                <a:ln>
                  <a:solidFill>
                    <a:schemeClr val="tx1"/>
                  </a:solidFill>
                </a:ln>
                <a:solidFill>
                  <a:srgbClr val="FFFFFF"/>
                </a:solidFill>
                <a:latin typeface="Montserrat ExtraBold" pitchFamily="2" charset="-52"/>
                <a:sym typeface="Helvetica Neue Medium"/>
              </a:rPr>
              <a:t>/bestdeal</a:t>
            </a:r>
            <a:endParaRPr lang="ru-RU" sz="2000" b="0" dirty="0">
              <a:ln>
                <a:solidFill>
                  <a:schemeClr val="tx1"/>
                </a:solidFill>
              </a:ln>
              <a:solidFill>
                <a:srgbClr val="FFFFFF"/>
              </a:solidFill>
              <a:latin typeface="Montserrat ExtraBold" pitchFamily="2" charset="-52"/>
              <a:sym typeface="Helvetica Neue Medium"/>
            </a:endParaRPr>
          </a:p>
        </p:txBody>
      </p:sp>
      <p:sp>
        <p:nvSpPr>
          <p:cNvPr id="23" name="Прямоугольник 22"/>
          <p:cNvSpPr/>
          <p:nvPr/>
        </p:nvSpPr>
        <p:spPr>
          <a:xfrm>
            <a:off x="8840267" y="5072047"/>
            <a:ext cx="3673647"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диапазон цены</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get_min_price, get_max_price)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4" name="Прямоугольник 23"/>
          <p:cNvSpPr/>
          <p:nvPr/>
        </p:nvSpPr>
        <p:spPr>
          <a:xfrm>
            <a:off x="9362135" y="6763483"/>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расстояние от центра города (</a:t>
            </a:r>
            <a:r>
              <a:rPr lang="en-US" sz="2000" b="0" dirty="0" smtClean="0">
                <a:ln>
                  <a:solidFill>
                    <a:schemeClr val="tx1"/>
                  </a:solidFill>
                </a:ln>
                <a:solidFill>
                  <a:srgbClr val="FFFFFF"/>
                </a:solidFill>
                <a:latin typeface="Montserrat ExtraBold" pitchFamily="2" charset="-52"/>
                <a:ea typeface="+mn-ea"/>
                <a:cs typeface="+mn-cs"/>
                <a:sym typeface="Helvetica Neue Medium"/>
              </a:rPr>
              <a:t>get_distance)</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5" name="Прямоугольник 24"/>
          <p:cNvSpPr/>
          <p:nvPr/>
        </p:nvSpPr>
        <p:spPr>
          <a:xfrm>
            <a:off x="5423973" y="6763484"/>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Узнать кол-во отелей</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get_number)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6" name="Прямоугольник 25"/>
          <p:cNvSpPr/>
          <p:nvPr/>
        </p:nvSpPr>
        <p:spPr>
          <a:xfrm>
            <a:off x="5567262" y="8445187"/>
            <a:ext cx="2629910"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Нужны ли фотографии отелей</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get_answer)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27" name="Прямоугольник 26"/>
          <p:cNvSpPr/>
          <p:nvPr/>
        </p:nvSpPr>
        <p:spPr>
          <a:xfrm>
            <a:off x="1698111" y="10621789"/>
            <a:ext cx="2845512"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ru-RU" sz="2000" b="0" i="0" u="none" strike="noStrike" cap="none" spc="0" normalizeH="0" baseline="0" dirty="0" smtClean="0">
                <a:ln>
                  <a:solidFill>
                    <a:schemeClr val="tx1"/>
                  </a:solidFill>
                </a:ln>
                <a:solidFill>
                  <a:srgbClr val="FFFFFF"/>
                </a:solidFill>
                <a:effectLst/>
                <a:uFillTx/>
                <a:latin typeface="Montserrat ExtraBold" pitchFamily="2" charset="-52"/>
                <a:ea typeface="+mn-ea"/>
                <a:cs typeface="+mn-cs"/>
                <a:sym typeface="Helvetica Neue Medium"/>
              </a:rPr>
              <a:t>Узнать кол-во</a:t>
            </a:r>
            <a: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 фотографий</a:t>
            </a:r>
            <a:b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br>
            <a:r>
              <a:rPr kumimoji="0" lang="ru-RU"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a:t>
            </a:r>
            <a:r>
              <a:rPr kumimoji="0" lang="en-US" sz="2000" b="0" i="0" u="none" strike="noStrike" cap="none" spc="0" normalizeH="0" dirty="0" smtClean="0">
                <a:ln>
                  <a:solidFill>
                    <a:schemeClr val="tx1"/>
                  </a:solidFill>
                </a:ln>
                <a:solidFill>
                  <a:srgbClr val="FFFFFF"/>
                </a:solidFill>
                <a:effectLst/>
                <a:uFillTx/>
                <a:latin typeface="Montserrat ExtraBold" pitchFamily="2" charset="-52"/>
                <a:ea typeface="+mn-ea"/>
                <a:cs typeface="+mn-cs"/>
                <a:sym typeface="Helvetica Neue Medium"/>
              </a:rPr>
              <a:t>get_photo_number)</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sp>
        <p:nvSpPr>
          <p:cNvPr id="30" name="Блок-схема: решение 29"/>
          <p:cNvSpPr/>
          <p:nvPr/>
        </p:nvSpPr>
        <p:spPr>
          <a:xfrm>
            <a:off x="5506325" y="10072233"/>
            <a:ext cx="2751784" cy="2498922"/>
          </a:xfrm>
          <a:prstGeom prst="flowChartDecision">
            <a:avLst/>
          </a:prstGeom>
          <a:gradFill>
            <a:gsLst>
              <a:gs pos="0">
                <a:schemeClr val="accent6">
                  <a:lumMod val="75000"/>
                </a:schemeClr>
              </a:gs>
              <a:gs pos="100000">
                <a:schemeClr val="accent1"/>
              </a:gs>
            </a:gsLst>
            <a:lin ang="2016000" scaled="0"/>
          </a:gradFill>
          <a:ln w="12700" cap="flat">
            <a:gradFill>
              <a:gsLst>
                <a:gs pos="0">
                  <a:schemeClr val="accent6">
                    <a:lumMod val="75000"/>
                  </a:schemeClr>
                </a:gs>
                <a:gs pos="100000">
                  <a:schemeClr val="accent1"/>
                </a:gs>
              </a:gsLst>
              <a:lin ang="2016000" scaled="0"/>
            </a:gra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r>
              <a:rPr lang="ru-RU" sz="2000" b="0" dirty="0" smtClean="0">
                <a:ln>
                  <a:solidFill>
                    <a:schemeClr val="tx1"/>
                  </a:solidFill>
                </a:ln>
                <a:solidFill>
                  <a:srgbClr val="FFFFFF"/>
                </a:solidFill>
                <a:latin typeface="Montserrat ExtraBold" pitchFamily="2" charset="-52"/>
                <a:sym typeface="Helvetica Neue Medium"/>
              </a:rPr>
              <a:t>Нужны? </a:t>
            </a:r>
            <a:endParaRPr lang="ru-RU" sz="2000" b="0" dirty="0">
              <a:ln>
                <a:solidFill>
                  <a:schemeClr val="tx1"/>
                </a:solidFill>
              </a:ln>
              <a:solidFill>
                <a:srgbClr val="FFFFFF"/>
              </a:solidFill>
              <a:latin typeface="Montserrat ExtraBold" pitchFamily="2" charset="-52"/>
              <a:sym typeface="Helvetica Neue Medium"/>
            </a:endParaRPr>
          </a:p>
        </p:txBody>
      </p:sp>
      <p:cxnSp>
        <p:nvCxnSpPr>
          <p:cNvPr id="33" name="Скругленная соединительная линия 32"/>
          <p:cNvCxnSpPr>
            <a:stCxn id="7" idx="2"/>
            <a:endCxn id="20" idx="0"/>
          </p:cNvCxnSpPr>
          <p:nvPr/>
        </p:nvCxnSpPr>
        <p:spPr>
          <a:xfrm rot="16200000" flipH="1">
            <a:off x="4446488" y="248840"/>
            <a:ext cx="361224" cy="443297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8" name="Скругленная соединительная линия 27"/>
          <p:cNvCxnSpPr>
            <a:stCxn id="16" idx="2"/>
            <a:endCxn id="20" idx="0"/>
          </p:cNvCxnSpPr>
          <p:nvPr/>
        </p:nvCxnSpPr>
        <p:spPr>
          <a:xfrm rot="5400000">
            <a:off x="8815088" y="313217"/>
            <a:ext cx="361224" cy="4304223"/>
          </a:xfrm>
          <a:prstGeom prst="curvedConnector3">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Скругленная соединительная линия 28"/>
          <p:cNvCxnSpPr>
            <a:stCxn id="20" idx="2"/>
            <a:endCxn id="21" idx="0"/>
          </p:cNvCxnSpPr>
          <p:nvPr/>
        </p:nvCxnSpPr>
        <p:spPr>
          <a:xfrm rot="5400000">
            <a:off x="6717299" y="3730703"/>
            <a:ext cx="252579" cy="1"/>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Скругленная соединительная линия 35"/>
          <p:cNvCxnSpPr>
            <a:stCxn id="21" idx="2"/>
            <a:endCxn id="11" idx="0"/>
          </p:cNvCxnSpPr>
          <p:nvPr/>
        </p:nvCxnSpPr>
        <p:spPr>
          <a:xfrm rot="16200000" flipH="1">
            <a:off x="6724934" y="4985191"/>
            <a:ext cx="237307" cy="1"/>
          </a:xfrm>
          <a:prstGeom prst="curvedConnector3">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Прямоугольник 21"/>
          <p:cNvSpPr/>
          <p:nvPr/>
        </p:nvSpPr>
        <p:spPr>
          <a:xfrm>
            <a:off x="7586785" y="5568363"/>
            <a:ext cx="559769"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Да</a:t>
            </a:r>
            <a:endParaRPr lang="ru-RU" sz="2000" b="0" dirty="0">
              <a:ln>
                <a:solidFill>
                  <a:schemeClr val="tx1"/>
                </a:solidFill>
              </a:ln>
              <a:solidFill>
                <a:srgbClr val="FFFFFF"/>
              </a:solidFill>
              <a:latin typeface="Montserrat ExtraBold" pitchFamily="2" charset="-52"/>
              <a:sym typeface="Helvetica Neue Medium"/>
            </a:endParaRPr>
          </a:p>
        </p:txBody>
      </p:sp>
      <p:sp>
        <p:nvSpPr>
          <p:cNvPr id="41" name="Прямоугольник 40"/>
          <p:cNvSpPr/>
          <p:nvPr/>
        </p:nvSpPr>
        <p:spPr>
          <a:xfrm>
            <a:off x="5445835" y="5571896"/>
            <a:ext cx="704040"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Нет</a:t>
            </a:r>
            <a:endParaRPr lang="ru-RU" sz="2000" b="0" dirty="0">
              <a:ln>
                <a:solidFill>
                  <a:schemeClr val="tx1"/>
                </a:solidFill>
              </a:ln>
              <a:solidFill>
                <a:srgbClr val="FFFFFF"/>
              </a:solidFill>
              <a:latin typeface="Montserrat ExtraBold" pitchFamily="2" charset="-52"/>
              <a:sym typeface="Helvetica Neue Medium"/>
            </a:endParaRPr>
          </a:p>
        </p:txBody>
      </p:sp>
      <p:sp>
        <p:nvSpPr>
          <p:cNvPr id="93" name="Прямоугольник 92"/>
          <p:cNvSpPr/>
          <p:nvPr/>
        </p:nvSpPr>
        <p:spPr>
          <a:xfrm>
            <a:off x="7659711" y="11121640"/>
            <a:ext cx="559769" cy="400110"/>
          </a:xfrm>
          <a:prstGeom prst="rect">
            <a:avLst/>
          </a:prstGeom>
        </p:spPr>
        <p:txBody>
          <a:bodyPr wrap="none">
            <a:spAutoFit/>
          </a:bodyPr>
          <a:lstStyle/>
          <a:p>
            <a:r>
              <a:rPr lang="ru-RU" sz="2000" b="0" dirty="0" smtClean="0">
                <a:ln>
                  <a:solidFill>
                    <a:schemeClr val="tx1"/>
                  </a:solidFill>
                </a:ln>
                <a:solidFill>
                  <a:srgbClr val="FFFFFF"/>
                </a:solidFill>
                <a:latin typeface="Montserrat ExtraBold" pitchFamily="2" charset="-52"/>
                <a:sym typeface="Helvetica Neue Medium"/>
              </a:rPr>
              <a:t>Да</a:t>
            </a:r>
            <a:endParaRPr lang="ru-RU" sz="2000" b="0" dirty="0">
              <a:ln>
                <a:solidFill>
                  <a:schemeClr val="tx1"/>
                </a:solidFill>
              </a:ln>
              <a:solidFill>
                <a:srgbClr val="FFFFFF"/>
              </a:solidFill>
              <a:latin typeface="Montserrat ExtraBold" pitchFamily="2" charset="-52"/>
              <a:sym typeface="Helvetica Neue Medium"/>
            </a:endParaRPr>
          </a:p>
        </p:txBody>
      </p:sp>
      <p:sp>
        <p:nvSpPr>
          <p:cNvPr id="94" name="Прямоугольник 93"/>
          <p:cNvSpPr/>
          <p:nvPr/>
        </p:nvSpPr>
        <p:spPr>
          <a:xfrm>
            <a:off x="5453112" y="11121640"/>
            <a:ext cx="838791" cy="400110"/>
          </a:xfrm>
          <a:prstGeom prst="rect">
            <a:avLst/>
          </a:prstGeom>
        </p:spPr>
        <p:txBody>
          <a:bodyPr wrap="square">
            <a:spAutoFit/>
          </a:bodyPr>
          <a:lstStyle/>
          <a:p>
            <a:r>
              <a:rPr lang="ru-RU" sz="2000" b="0" dirty="0" smtClean="0">
                <a:ln>
                  <a:solidFill>
                    <a:schemeClr val="tx1"/>
                  </a:solidFill>
                </a:ln>
                <a:solidFill>
                  <a:srgbClr val="FFFFFF"/>
                </a:solidFill>
                <a:latin typeface="Montserrat ExtraBold" pitchFamily="2" charset="-52"/>
                <a:sym typeface="Helvetica Neue Medium"/>
              </a:rPr>
              <a:t>Нет</a:t>
            </a:r>
            <a:endParaRPr lang="ru-RU" sz="2000" b="0" dirty="0">
              <a:ln>
                <a:solidFill>
                  <a:schemeClr val="tx1"/>
                </a:solidFill>
              </a:ln>
              <a:solidFill>
                <a:srgbClr val="FFFFFF"/>
              </a:solidFill>
              <a:latin typeface="Montserrat ExtraBold" pitchFamily="2" charset="-52"/>
              <a:sym typeface="Helvetica Neue Medium"/>
            </a:endParaRPr>
          </a:p>
        </p:txBody>
      </p:sp>
      <p:cxnSp>
        <p:nvCxnSpPr>
          <p:cNvPr id="306" name="Соединительная линия уступом 305"/>
          <p:cNvCxnSpPr>
            <a:stCxn id="30" idx="1"/>
            <a:endCxn id="27" idx="3"/>
          </p:cNvCxnSpPr>
          <p:nvPr/>
        </p:nvCxnSpPr>
        <p:spPr>
          <a:xfrm rot="10800000">
            <a:off x="4543623" y="11321694"/>
            <a:ext cx="962702"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8" name="Соединительная линия уступом 187"/>
          <p:cNvCxnSpPr>
            <a:stCxn id="27" idx="2"/>
            <a:endCxn id="145" idx="2"/>
          </p:cNvCxnSpPr>
          <p:nvPr/>
        </p:nvCxnSpPr>
        <p:spPr>
          <a:xfrm rot="16200000" flipH="1">
            <a:off x="6903746" y="8238717"/>
            <a:ext cx="10362" cy="7576121"/>
          </a:xfrm>
          <a:prstGeom prst="bentConnector3">
            <a:avLst>
              <a:gd name="adj1" fmla="val 696354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5" name="Соединительная линия уступом 194"/>
          <p:cNvCxnSpPr>
            <a:stCxn id="24" idx="1"/>
            <a:endCxn id="25" idx="3"/>
          </p:cNvCxnSpPr>
          <p:nvPr/>
        </p:nvCxnSpPr>
        <p:spPr>
          <a:xfrm rot="10800000" flipV="1">
            <a:off x="8053883" y="7463386"/>
            <a:ext cx="1308252"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Кружок"/>
          <p:cNvSpPr/>
          <p:nvPr/>
        </p:nvSpPr>
        <p:spPr>
          <a:xfrm>
            <a:off x="13011030" y="3468493"/>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01"/>
          <p:cNvSpPr txBox="1"/>
          <p:nvPr/>
        </p:nvSpPr>
        <p:spPr>
          <a:xfrm>
            <a:off x="12793878" y="3007921"/>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a:latin typeface="Montserrat ExtraBold" pitchFamily="2" charset="-52"/>
              </a:rPr>
              <a:t>01</a:t>
            </a:r>
          </a:p>
        </p:txBody>
      </p:sp>
      <p:sp>
        <p:nvSpPr>
          <p:cNvPr id="45" name="Lorem ipsum dolor sit amet, consectetur adipiscing elit, sed do eiusmod tempor incididunt ut labore et quis nostrud exercitation ullamco laboris nisi ut"/>
          <p:cNvSpPr txBox="1"/>
          <p:nvPr/>
        </p:nvSpPr>
        <p:spPr>
          <a:xfrm>
            <a:off x="14048131" y="3627315"/>
            <a:ext cx="9784325" cy="3272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Основные команды:</a:t>
            </a:r>
          </a:p>
          <a:p>
            <a:pPr marL="457200" indent="-457200">
              <a:buFont typeface="Arial" panose="020B0604020202020204" pitchFamily="34" charset="0"/>
              <a:buChar char="•"/>
            </a:pPr>
            <a:r>
              <a:rPr lang="en-US" dirty="0" smtClean="0">
                <a:latin typeface="Montserrat" pitchFamily="2" charset="-52"/>
              </a:rPr>
              <a:t>/lowprice</a:t>
            </a:r>
            <a:r>
              <a:rPr lang="ru-RU" dirty="0" smtClean="0">
                <a:latin typeface="Montserrat" pitchFamily="2" charset="-52"/>
              </a:rPr>
              <a:t> – поиск самых дешевых отелей</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/highprice</a:t>
            </a:r>
            <a:r>
              <a:rPr lang="ru-RU" dirty="0" smtClean="0">
                <a:latin typeface="Montserrat" pitchFamily="2" charset="-52"/>
              </a:rPr>
              <a:t> – поиск самых дорогих отелей</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/bestdeal</a:t>
            </a:r>
            <a:r>
              <a:rPr lang="ru-RU" dirty="0" smtClean="0">
                <a:latin typeface="Montserrat" pitchFamily="2" charset="-52"/>
              </a:rPr>
              <a:t> – поиск отелей по настройке пользователя</a:t>
            </a:r>
            <a:r>
              <a:rPr lang="ru-RU" dirty="0">
                <a:latin typeface="Montserrat" pitchFamily="2" charset="-52"/>
              </a:rPr>
              <a:t/>
            </a:r>
            <a:br>
              <a:rPr lang="ru-RU" dirty="0">
                <a:latin typeface="Montserrat" pitchFamily="2" charset="-52"/>
              </a:rPr>
            </a:br>
            <a:endParaRPr lang="ru-RU" dirty="0">
              <a:latin typeface="Montserrat" pitchFamily="2" charset="-52"/>
            </a:endParaRPr>
          </a:p>
        </p:txBody>
      </p:sp>
      <p:sp>
        <p:nvSpPr>
          <p:cNvPr id="48" name="Кружок"/>
          <p:cNvSpPr/>
          <p:nvPr/>
        </p:nvSpPr>
        <p:spPr>
          <a:xfrm>
            <a:off x="13068016" y="6829859"/>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01"/>
          <p:cNvSpPr txBox="1"/>
          <p:nvPr/>
        </p:nvSpPr>
        <p:spPr>
          <a:xfrm>
            <a:off x="12735898" y="6421492"/>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smtClean="0">
                <a:latin typeface="Montserrat ExtraBold" pitchFamily="2" charset="-52"/>
              </a:rPr>
              <a:t>0</a:t>
            </a:r>
            <a:r>
              <a:rPr lang="en-US" dirty="0" smtClean="0">
                <a:latin typeface="Montserrat ExtraBold" pitchFamily="2" charset="-52"/>
              </a:rPr>
              <a:t>2</a:t>
            </a:r>
            <a:endParaRPr dirty="0">
              <a:latin typeface="Montserrat ExtraBold" pitchFamily="2" charset="-52"/>
            </a:endParaRPr>
          </a:p>
        </p:txBody>
      </p:sp>
      <p:sp>
        <p:nvSpPr>
          <p:cNvPr id="50" name="Lorem ipsum dolor sit amet, consectetur adipiscing elit, sed do eiusmod tempor incididunt ut labore et quis nostrud exercitation ullamco laboris nisi ut"/>
          <p:cNvSpPr txBox="1"/>
          <p:nvPr/>
        </p:nvSpPr>
        <p:spPr>
          <a:xfrm>
            <a:off x="14138811" y="7088341"/>
            <a:ext cx="8129806" cy="3272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Вспомогательные команды</a:t>
            </a:r>
          </a:p>
          <a:p>
            <a:pPr marL="457200" indent="-457200">
              <a:buFont typeface="Arial" panose="020B0604020202020204" pitchFamily="34" charset="0"/>
              <a:buChar char="•"/>
            </a:pPr>
            <a:r>
              <a:rPr lang="en-US" dirty="0" smtClean="0">
                <a:latin typeface="Montserrat" pitchFamily="2" charset="-52"/>
              </a:rPr>
              <a:t>/help –</a:t>
            </a:r>
            <a:r>
              <a:rPr lang="ru-RU" dirty="0" smtClean="0">
                <a:latin typeface="Montserrat" pitchFamily="2" charset="-52"/>
              </a:rPr>
              <a:t> список команд</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/history</a:t>
            </a:r>
            <a:r>
              <a:rPr lang="ru-RU" dirty="0" smtClean="0">
                <a:latin typeface="Montserrat" pitchFamily="2" charset="-52"/>
              </a:rPr>
              <a:t> – история поиска пользователя</a:t>
            </a:r>
            <a:endParaRPr lang="en-US" dirty="0" smtClean="0">
              <a:latin typeface="Montserrat" pitchFamily="2" charset="-52"/>
            </a:endParaRPr>
          </a:p>
          <a:p>
            <a:pPr marL="457200" indent="-457200">
              <a:buFont typeface="Arial" panose="020B0604020202020204" pitchFamily="34" charset="0"/>
              <a:buChar char="•"/>
            </a:pPr>
            <a:r>
              <a:rPr lang="en-US" dirty="0" smtClean="0">
                <a:latin typeface="Montserrat" pitchFamily="2" charset="-52"/>
              </a:rPr>
              <a:t>/start</a:t>
            </a:r>
            <a:r>
              <a:rPr lang="ru-RU" dirty="0" smtClean="0">
                <a:latin typeface="Montserrat" pitchFamily="2" charset="-52"/>
              </a:rPr>
              <a:t> – приветственное сообщение</a:t>
            </a:r>
            <a:r>
              <a:rPr lang="ru-RU" dirty="0">
                <a:latin typeface="Montserrat" pitchFamily="2" charset="-52"/>
              </a:rPr>
              <a:t/>
            </a:r>
            <a:br>
              <a:rPr lang="ru-RU" dirty="0">
                <a:latin typeface="Montserrat" pitchFamily="2" charset="-52"/>
              </a:rPr>
            </a:br>
            <a:endParaRPr lang="ru-RU" dirty="0">
              <a:latin typeface="Montserrat" pitchFamily="2" charset="-52"/>
            </a:endParaRPr>
          </a:p>
        </p:txBody>
      </p:sp>
      <p:sp>
        <p:nvSpPr>
          <p:cNvPr id="52" name="Lorem ipsum dolor sit amet, consectetur adipiscing elit, sed do eiusmod tempor incididunt ut labore et quis nostrud exercitation ullamco laboris nisi ut"/>
          <p:cNvSpPr txBox="1"/>
          <p:nvPr/>
        </p:nvSpPr>
        <p:spPr>
          <a:xfrm>
            <a:off x="3529712" y="13082402"/>
            <a:ext cx="8129806" cy="5479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pitchFamily="2" charset="-52"/>
              </a:rPr>
              <a:t>Блок-схема</a:t>
            </a:r>
            <a:r>
              <a:rPr lang="ru-RU" dirty="0" smtClean="0"/>
              <a:t> работы основных команд бота</a:t>
            </a:r>
            <a:endParaRPr lang="ru-RU" dirty="0"/>
          </a:p>
        </p:txBody>
      </p:sp>
      <p:cxnSp>
        <p:nvCxnSpPr>
          <p:cNvPr id="55" name="Соединительная линия уступом 54"/>
          <p:cNvCxnSpPr>
            <a:stCxn id="15" idx="2"/>
            <a:endCxn id="20" idx="0"/>
          </p:cNvCxnSpPr>
          <p:nvPr/>
        </p:nvCxnSpPr>
        <p:spPr>
          <a:xfrm rot="16200000" flipH="1">
            <a:off x="6683428" y="2485779"/>
            <a:ext cx="320319"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6" name="Соединительная линия уступом 65"/>
          <p:cNvCxnSpPr>
            <a:stCxn id="23" idx="2"/>
            <a:endCxn id="24" idx="0"/>
          </p:cNvCxnSpPr>
          <p:nvPr/>
        </p:nvCxnSpPr>
        <p:spPr>
          <a:xfrm rot="5400000">
            <a:off x="10531277" y="6617669"/>
            <a:ext cx="291628"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4" name="Соединительная линия уступом 83"/>
          <p:cNvCxnSpPr>
            <a:stCxn id="11" idx="1"/>
            <a:endCxn id="25" idx="1"/>
          </p:cNvCxnSpPr>
          <p:nvPr/>
        </p:nvCxnSpPr>
        <p:spPr>
          <a:xfrm rot="10800000" flipV="1">
            <a:off x="5423974" y="5767108"/>
            <a:ext cx="43723" cy="1696280"/>
          </a:xfrm>
          <a:prstGeom prst="bentConnector3">
            <a:avLst>
              <a:gd name="adj1" fmla="val 622837"/>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8" name="Соединительная линия уступом 117"/>
          <p:cNvCxnSpPr>
            <a:stCxn id="11" idx="3"/>
            <a:endCxn id="23" idx="1"/>
          </p:cNvCxnSpPr>
          <p:nvPr/>
        </p:nvCxnSpPr>
        <p:spPr>
          <a:xfrm>
            <a:off x="8219480" y="5767108"/>
            <a:ext cx="620787" cy="4843"/>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45" name="Прямоугольник 144"/>
          <p:cNvSpPr/>
          <p:nvPr/>
        </p:nvSpPr>
        <p:spPr>
          <a:xfrm>
            <a:off x="9261326" y="10632151"/>
            <a:ext cx="2871324" cy="1399808"/>
          </a:xfrm>
          <a:prstGeom prst="rect">
            <a:avLst/>
          </a:prstGeom>
          <a:gradFill>
            <a:gsLst>
              <a:gs pos="0">
                <a:schemeClr val="accent6">
                  <a:lumMod val="75000"/>
                </a:schemeClr>
              </a:gs>
              <a:gs pos="100000">
                <a:schemeClr val="accent1">
                  <a:lumMod val="100000"/>
                </a:schemeClr>
              </a:gs>
            </a:gsLst>
            <a:lin ang="2016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ru-RU" sz="2000" b="0" dirty="0" smtClean="0">
                <a:ln>
                  <a:solidFill>
                    <a:schemeClr val="tx1"/>
                  </a:solidFill>
                </a:ln>
                <a:solidFill>
                  <a:srgbClr val="FFFFFF"/>
                </a:solidFill>
                <a:latin typeface="Montserrat ExtraBold" pitchFamily="2" charset="-52"/>
                <a:ea typeface="+mn-ea"/>
                <a:cs typeface="+mn-cs"/>
                <a:sym typeface="Helvetica Neue Medium"/>
              </a:rPr>
              <a:t>Вывод результатов</a:t>
            </a:r>
            <a:br>
              <a:rPr lang="ru-RU" sz="2000" b="0" dirty="0" smtClean="0">
                <a:ln>
                  <a:solidFill>
                    <a:schemeClr val="tx1"/>
                  </a:solidFill>
                </a:ln>
                <a:solidFill>
                  <a:srgbClr val="FFFFFF"/>
                </a:solidFill>
                <a:latin typeface="Montserrat ExtraBold" pitchFamily="2" charset="-52"/>
                <a:ea typeface="+mn-ea"/>
                <a:cs typeface="+mn-cs"/>
                <a:sym typeface="Helvetica Neue Medium"/>
              </a:rPr>
            </a:br>
            <a:r>
              <a:rPr lang="ru-RU" sz="2000" b="0" dirty="0" smtClean="0">
                <a:ln>
                  <a:solidFill>
                    <a:schemeClr val="tx1"/>
                  </a:solidFill>
                </a:ln>
                <a:solidFill>
                  <a:srgbClr val="FFFFFF"/>
                </a:solidFill>
                <a:latin typeface="Montserrat ExtraBold" pitchFamily="2" charset="-52"/>
                <a:ea typeface="+mn-ea"/>
                <a:cs typeface="+mn-cs"/>
                <a:sym typeface="Helvetica Neue Medium"/>
              </a:rPr>
              <a:t>(</a:t>
            </a:r>
            <a:r>
              <a:rPr lang="en-US" sz="2000" b="0" dirty="0" smtClean="0">
                <a:ln>
                  <a:solidFill>
                    <a:schemeClr val="tx1"/>
                  </a:solidFill>
                </a:ln>
                <a:solidFill>
                  <a:srgbClr val="FFFFFF"/>
                </a:solidFill>
                <a:latin typeface="Montserrat ExtraBold" pitchFamily="2" charset="-52"/>
                <a:ea typeface="+mn-ea"/>
                <a:cs typeface="+mn-cs"/>
                <a:sym typeface="Helvetica Neue Medium"/>
              </a:rPr>
              <a:t>hotels_parser, result_out)</a:t>
            </a:r>
            <a:endParaRPr kumimoji="0" lang="ru-RU" sz="2000" b="0" i="0" u="none" strike="noStrike" cap="none" spc="0" normalizeH="0" baseline="0" dirty="0">
              <a:ln>
                <a:solidFill>
                  <a:schemeClr val="tx1"/>
                </a:solidFill>
              </a:ln>
              <a:solidFill>
                <a:srgbClr val="FFFFFF"/>
              </a:solidFill>
              <a:effectLst/>
              <a:uFillTx/>
              <a:latin typeface="Montserrat ExtraBold" pitchFamily="2" charset="-52"/>
              <a:ea typeface="+mn-ea"/>
              <a:cs typeface="+mn-cs"/>
              <a:sym typeface="Helvetica Neue Medium"/>
            </a:endParaRPr>
          </a:p>
        </p:txBody>
      </p:sp>
      <p:cxnSp>
        <p:nvCxnSpPr>
          <p:cNvPr id="146" name="Соединительная линия уступом 145"/>
          <p:cNvCxnSpPr>
            <a:stCxn id="26" idx="2"/>
            <a:endCxn id="30" idx="0"/>
          </p:cNvCxnSpPr>
          <p:nvPr/>
        </p:nvCxnSpPr>
        <p:spPr>
          <a:xfrm rot="5400000">
            <a:off x="6768598" y="9958614"/>
            <a:ext cx="227238" cy="12700"/>
          </a:xfrm>
          <a:prstGeom prst="bentConnector3">
            <a:avLst>
              <a:gd name="adj1" fmla="val 87725"/>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9" name="Соединительная линия уступом 158"/>
          <p:cNvCxnSpPr>
            <a:stCxn id="30" idx="3"/>
          </p:cNvCxnSpPr>
          <p:nvPr/>
        </p:nvCxnSpPr>
        <p:spPr>
          <a:xfrm>
            <a:off x="8258109" y="11321694"/>
            <a:ext cx="1003217" cy="1"/>
          </a:xfrm>
          <a:prstGeom prst="bentConnector3">
            <a:avLst>
              <a:gd name="adj1" fmla="val 50000"/>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67" name="Кружок"/>
          <p:cNvSpPr/>
          <p:nvPr/>
        </p:nvSpPr>
        <p:spPr>
          <a:xfrm>
            <a:off x="13068016" y="10184827"/>
            <a:ext cx="2978399" cy="297839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8" name="01"/>
          <p:cNvSpPr txBox="1"/>
          <p:nvPr/>
        </p:nvSpPr>
        <p:spPr>
          <a:xfrm>
            <a:off x="12735898" y="9776460"/>
            <a:ext cx="216765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dirty="0" smtClean="0">
                <a:latin typeface="Montserrat ExtraBold" pitchFamily="2" charset="-52"/>
              </a:rPr>
              <a:t>0</a:t>
            </a:r>
            <a:r>
              <a:rPr lang="en-US" dirty="0" smtClean="0">
                <a:latin typeface="Montserrat ExtraBold" pitchFamily="2" charset="-52"/>
              </a:rPr>
              <a:t>3</a:t>
            </a:r>
            <a:endParaRPr dirty="0">
              <a:latin typeface="Montserrat ExtraBold" pitchFamily="2" charset="-52"/>
            </a:endParaRPr>
          </a:p>
        </p:txBody>
      </p:sp>
      <p:sp>
        <p:nvSpPr>
          <p:cNvPr id="169" name="Lorem ipsum dolor sit amet, consectetur adipiscing elit, sed do eiusmod tempor incididunt ut labore et quis nostrud exercitation ullamco laboris nisi ut"/>
          <p:cNvSpPr txBox="1"/>
          <p:nvPr/>
        </p:nvSpPr>
        <p:spPr>
          <a:xfrm>
            <a:off x="14138810" y="10443309"/>
            <a:ext cx="8837303" cy="32726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latin typeface="Montserrat ExtraBold" pitchFamily="2" charset="-52"/>
              </a:rPr>
              <a:t>Основные </a:t>
            </a:r>
            <a:r>
              <a:rPr lang="ru-RU" dirty="0" smtClean="0">
                <a:latin typeface="Montserrat ExtraBold" pitchFamily="2" charset="-52"/>
              </a:rPr>
              <a:t>технологии</a:t>
            </a:r>
          </a:p>
          <a:p>
            <a:pPr marL="457200" indent="-457200">
              <a:buFont typeface="Arial" panose="020B0604020202020204" pitchFamily="34" charset="0"/>
              <a:buChar char="•"/>
            </a:pPr>
            <a:r>
              <a:rPr lang="en-US" dirty="0" smtClean="0">
                <a:latin typeface="Montserrat" pitchFamily="2" charset="-52"/>
              </a:rPr>
              <a:t>Telebot – </a:t>
            </a:r>
            <a:r>
              <a:rPr lang="ru-RU" dirty="0" smtClean="0">
                <a:latin typeface="Montserrat" pitchFamily="2" charset="-52"/>
              </a:rPr>
              <a:t>работа с </a:t>
            </a:r>
            <a:r>
              <a:rPr lang="en-US" dirty="0" smtClean="0">
                <a:latin typeface="Montserrat" pitchFamily="2" charset="-52"/>
              </a:rPr>
              <a:t>API Telegram</a:t>
            </a:r>
          </a:p>
          <a:p>
            <a:pPr marL="457200" indent="-457200">
              <a:buFont typeface="Arial" panose="020B0604020202020204" pitchFamily="34" charset="0"/>
              <a:buChar char="•"/>
            </a:pPr>
            <a:r>
              <a:rPr lang="en-US" dirty="0" smtClean="0">
                <a:latin typeface="Montserrat" pitchFamily="2" charset="-52"/>
              </a:rPr>
              <a:t>SQLite3 – </a:t>
            </a:r>
            <a:r>
              <a:rPr lang="ru-RU" dirty="0" smtClean="0">
                <a:latin typeface="Montserrat" pitchFamily="2" charset="-52"/>
              </a:rPr>
              <a:t>база </a:t>
            </a:r>
            <a:r>
              <a:rPr lang="ru-RU" dirty="0" smtClean="0">
                <a:latin typeface="Montserrat" pitchFamily="2" charset="-52"/>
              </a:rPr>
              <a:t>данных</a:t>
            </a:r>
            <a:endParaRPr lang="en-US" dirty="0" smtClean="0">
              <a:latin typeface="Montserrat" pitchFamily="2" charset="-52"/>
            </a:endParaRPr>
          </a:p>
          <a:p>
            <a:pPr marL="457200" indent="-457200">
              <a:buFont typeface="Arial" panose="020B0604020202020204" pitchFamily="34" charset="0"/>
              <a:buChar char="•"/>
            </a:pPr>
            <a:r>
              <a:rPr lang="ru-RU" dirty="0" smtClean="0">
                <a:latin typeface="Montserrat" pitchFamily="2" charset="-52"/>
              </a:rPr>
              <a:t>Вспомогательные </a:t>
            </a:r>
            <a:r>
              <a:rPr lang="en-US" b="1" dirty="0" smtClean="0">
                <a:latin typeface="Montserrat" pitchFamily="2" charset="-52"/>
              </a:rPr>
              <a:t>Python-</a:t>
            </a:r>
            <a:r>
              <a:rPr lang="ru-RU" dirty="0" smtClean="0">
                <a:latin typeface="Montserrat" pitchFamily="2" charset="-52"/>
              </a:rPr>
              <a:t>библиотеки</a:t>
            </a:r>
            <a:r>
              <a:rPr lang="ru-RU" dirty="0">
                <a:latin typeface="Montserrat" pitchFamily="2" charset="-52"/>
              </a:rPr>
              <a:t/>
            </a:r>
            <a:br>
              <a:rPr lang="ru-RU" dirty="0">
                <a:latin typeface="Montserrat" pitchFamily="2" charset="-52"/>
              </a:rPr>
            </a:br>
            <a:endParaRPr lang="ru-RU" dirty="0">
              <a:latin typeface="Montserrat" pitchFamily="2" charset="-52"/>
            </a:endParaRPr>
          </a:p>
        </p:txBody>
      </p:sp>
      <p:cxnSp>
        <p:nvCxnSpPr>
          <p:cNvPr id="170" name="Прямая со стрелкой 169"/>
          <p:cNvCxnSpPr>
            <a:stCxn id="25" idx="2"/>
          </p:cNvCxnSpPr>
          <p:nvPr/>
        </p:nvCxnSpPr>
        <p:spPr>
          <a:xfrm>
            <a:off x="6738928" y="8163292"/>
            <a:ext cx="104658" cy="271533"/>
          </a:xfrm>
          <a:prstGeom prst="straightConnector1">
            <a:avLst/>
          </a:prstGeom>
          <a:noFill/>
          <a:ln w="25400" cap="flat">
            <a:gradFill>
              <a:gsLst>
                <a:gs pos="0">
                  <a:schemeClr val="accent1"/>
                </a:gs>
                <a:gs pos="100000">
                  <a:schemeClr val="accent6">
                    <a:lumMod val="75000"/>
                  </a:schemeClr>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fltVal val="0"/>
                                          </p:val>
                                        </p:tav>
                                        <p:tav tm="100000">
                                          <p:val>
                                            <p:strVal val="#ppt_w"/>
                                          </p:val>
                                        </p:tav>
                                      </p:tavLst>
                                    </p:anim>
                                    <p:anim calcmode="lin" valueType="num">
                                      <p:cBhvr>
                                        <p:cTn id="8" dur="500" fill="hold"/>
                                        <p:tgtEl>
                                          <p:spTgt spid="109"/>
                                        </p:tgtEl>
                                        <p:attrNameLst>
                                          <p:attrName>ppt_h</p:attrName>
                                        </p:attrNameLst>
                                      </p:cBhvr>
                                      <p:tavLst>
                                        <p:tav tm="0">
                                          <p:val>
                                            <p:fltVal val="0"/>
                                          </p:val>
                                        </p:tav>
                                        <p:tav tm="100000">
                                          <p:val>
                                            <p:strVal val="#ppt_h"/>
                                          </p:val>
                                        </p:tav>
                                      </p:tavLst>
                                    </p:anim>
                                    <p:animEffect transition="in" filter="fade">
                                      <p:cBhvr>
                                        <p:cTn id="9" dur="500"/>
                                        <p:tgtEl>
                                          <p:spTgt spid="10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par>
                                <p:cTn id="70" presetID="53" presetClass="entr" presetSubtype="16" fill="hold"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Effect transition="in" filter="fade">
                                      <p:cBhvr>
                                        <p:cTn id="74" dur="500"/>
                                        <p:tgtEl>
                                          <p:spTgt spid="33"/>
                                        </p:tgtEl>
                                      </p:cBhvr>
                                    </p:animEffect>
                                  </p:childTnLst>
                                </p:cTn>
                              </p:par>
                              <p:par>
                                <p:cTn id="75" presetID="53" presetClass="entr" presetSubtype="16"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p:cTn id="77" dur="500" fill="hold"/>
                                        <p:tgtEl>
                                          <p:spTgt spid="28"/>
                                        </p:tgtEl>
                                        <p:attrNameLst>
                                          <p:attrName>ppt_w</p:attrName>
                                        </p:attrNameLst>
                                      </p:cBhvr>
                                      <p:tavLst>
                                        <p:tav tm="0">
                                          <p:val>
                                            <p:fltVal val="0"/>
                                          </p:val>
                                        </p:tav>
                                        <p:tav tm="100000">
                                          <p:val>
                                            <p:strVal val="#ppt_w"/>
                                          </p:val>
                                        </p:tav>
                                      </p:tavLst>
                                    </p:anim>
                                    <p:anim calcmode="lin" valueType="num">
                                      <p:cBhvr>
                                        <p:cTn id="78" dur="500" fill="hold"/>
                                        <p:tgtEl>
                                          <p:spTgt spid="28"/>
                                        </p:tgtEl>
                                        <p:attrNameLst>
                                          <p:attrName>ppt_h</p:attrName>
                                        </p:attrNameLst>
                                      </p:cBhvr>
                                      <p:tavLst>
                                        <p:tav tm="0">
                                          <p:val>
                                            <p:fltVal val="0"/>
                                          </p:val>
                                        </p:tav>
                                        <p:tav tm="100000">
                                          <p:val>
                                            <p:strVal val="#ppt_h"/>
                                          </p:val>
                                        </p:tav>
                                      </p:tavLst>
                                    </p:anim>
                                    <p:animEffect transition="in" filter="fade">
                                      <p:cBhvr>
                                        <p:cTn id="79" dur="500"/>
                                        <p:tgtEl>
                                          <p:spTgt spid="28"/>
                                        </p:tgtEl>
                                      </p:cBhvr>
                                    </p:animEffect>
                                  </p:childTnLst>
                                </p:cTn>
                              </p:par>
                              <p:par>
                                <p:cTn id="80" presetID="53" presetClass="entr" presetSubtype="16"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fltVal val="0"/>
                                          </p:val>
                                        </p:tav>
                                        <p:tav tm="100000">
                                          <p:val>
                                            <p:strVal val="#ppt_w"/>
                                          </p:val>
                                        </p:tav>
                                      </p:tavLst>
                                    </p:anim>
                                    <p:anim calcmode="lin" valueType="num">
                                      <p:cBhvr>
                                        <p:cTn id="83" dur="500" fill="hold"/>
                                        <p:tgtEl>
                                          <p:spTgt spid="29"/>
                                        </p:tgtEl>
                                        <p:attrNameLst>
                                          <p:attrName>ppt_h</p:attrName>
                                        </p:attrNameLst>
                                      </p:cBhvr>
                                      <p:tavLst>
                                        <p:tav tm="0">
                                          <p:val>
                                            <p:fltVal val="0"/>
                                          </p:val>
                                        </p:tav>
                                        <p:tav tm="100000">
                                          <p:val>
                                            <p:strVal val="#ppt_h"/>
                                          </p:val>
                                        </p:tav>
                                      </p:tavLst>
                                    </p:anim>
                                    <p:animEffect transition="in" filter="fade">
                                      <p:cBhvr>
                                        <p:cTn id="84" dur="500"/>
                                        <p:tgtEl>
                                          <p:spTgt spid="29"/>
                                        </p:tgtEl>
                                      </p:cBhvr>
                                    </p:animEffect>
                                  </p:childTnLst>
                                </p:cTn>
                              </p:par>
                              <p:par>
                                <p:cTn id="85" presetID="53" presetClass="entr" presetSubtype="16"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p:cTn id="87" dur="500" fill="hold"/>
                                        <p:tgtEl>
                                          <p:spTgt spid="36"/>
                                        </p:tgtEl>
                                        <p:attrNameLst>
                                          <p:attrName>ppt_w</p:attrName>
                                        </p:attrNameLst>
                                      </p:cBhvr>
                                      <p:tavLst>
                                        <p:tav tm="0">
                                          <p:val>
                                            <p:fltVal val="0"/>
                                          </p:val>
                                        </p:tav>
                                        <p:tav tm="100000">
                                          <p:val>
                                            <p:strVal val="#ppt_w"/>
                                          </p:val>
                                        </p:tav>
                                      </p:tavLst>
                                    </p:anim>
                                    <p:anim calcmode="lin" valueType="num">
                                      <p:cBhvr>
                                        <p:cTn id="88" dur="500" fill="hold"/>
                                        <p:tgtEl>
                                          <p:spTgt spid="36"/>
                                        </p:tgtEl>
                                        <p:attrNameLst>
                                          <p:attrName>ppt_h</p:attrName>
                                        </p:attrNameLst>
                                      </p:cBhvr>
                                      <p:tavLst>
                                        <p:tav tm="0">
                                          <p:val>
                                            <p:fltVal val="0"/>
                                          </p:val>
                                        </p:tav>
                                        <p:tav tm="100000">
                                          <p:val>
                                            <p:strVal val="#ppt_h"/>
                                          </p:val>
                                        </p:tav>
                                      </p:tavLst>
                                    </p:anim>
                                    <p:animEffect transition="in" filter="fade">
                                      <p:cBhvr>
                                        <p:cTn id="89" dur="500"/>
                                        <p:tgtEl>
                                          <p:spTgt spid="36"/>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 calcmode="lin" valueType="num">
                                      <p:cBhvr>
                                        <p:cTn id="97" dur="500" fill="hold"/>
                                        <p:tgtEl>
                                          <p:spTgt spid="41"/>
                                        </p:tgtEl>
                                        <p:attrNameLst>
                                          <p:attrName>ppt_w</p:attrName>
                                        </p:attrNameLst>
                                      </p:cBhvr>
                                      <p:tavLst>
                                        <p:tav tm="0">
                                          <p:val>
                                            <p:fltVal val="0"/>
                                          </p:val>
                                        </p:tav>
                                        <p:tav tm="100000">
                                          <p:val>
                                            <p:strVal val="#ppt_w"/>
                                          </p:val>
                                        </p:tav>
                                      </p:tavLst>
                                    </p:anim>
                                    <p:anim calcmode="lin" valueType="num">
                                      <p:cBhvr>
                                        <p:cTn id="98" dur="500" fill="hold"/>
                                        <p:tgtEl>
                                          <p:spTgt spid="41"/>
                                        </p:tgtEl>
                                        <p:attrNameLst>
                                          <p:attrName>ppt_h</p:attrName>
                                        </p:attrNameLst>
                                      </p:cBhvr>
                                      <p:tavLst>
                                        <p:tav tm="0">
                                          <p:val>
                                            <p:fltVal val="0"/>
                                          </p:val>
                                        </p:tav>
                                        <p:tav tm="100000">
                                          <p:val>
                                            <p:strVal val="#ppt_h"/>
                                          </p:val>
                                        </p:tav>
                                      </p:tavLst>
                                    </p:anim>
                                    <p:animEffect transition="in" filter="fade">
                                      <p:cBhvr>
                                        <p:cTn id="99" dur="500"/>
                                        <p:tgtEl>
                                          <p:spTgt spid="4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3"/>
                                        </p:tgtEl>
                                        <p:attrNameLst>
                                          <p:attrName>style.visibility</p:attrName>
                                        </p:attrNameLst>
                                      </p:cBhvr>
                                      <p:to>
                                        <p:strVal val="visible"/>
                                      </p:to>
                                    </p:set>
                                    <p:anim calcmode="lin" valueType="num">
                                      <p:cBhvr>
                                        <p:cTn id="102" dur="500" fill="hold"/>
                                        <p:tgtEl>
                                          <p:spTgt spid="93"/>
                                        </p:tgtEl>
                                        <p:attrNameLst>
                                          <p:attrName>ppt_w</p:attrName>
                                        </p:attrNameLst>
                                      </p:cBhvr>
                                      <p:tavLst>
                                        <p:tav tm="0">
                                          <p:val>
                                            <p:fltVal val="0"/>
                                          </p:val>
                                        </p:tav>
                                        <p:tav tm="100000">
                                          <p:val>
                                            <p:strVal val="#ppt_w"/>
                                          </p:val>
                                        </p:tav>
                                      </p:tavLst>
                                    </p:anim>
                                    <p:anim calcmode="lin" valueType="num">
                                      <p:cBhvr>
                                        <p:cTn id="103" dur="500" fill="hold"/>
                                        <p:tgtEl>
                                          <p:spTgt spid="93"/>
                                        </p:tgtEl>
                                        <p:attrNameLst>
                                          <p:attrName>ppt_h</p:attrName>
                                        </p:attrNameLst>
                                      </p:cBhvr>
                                      <p:tavLst>
                                        <p:tav tm="0">
                                          <p:val>
                                            <p:fltVal val="0"/>
                                          </p:val>
                                        </p:tav>
                                        <p:tav tm="100000">
                                          <p:val>
                                            <p:strVal val="#ppt_h"/>
                                          </p:val>
                                        </p:tav>
                                      </p:tavLst>
                                    </p:anim>
                                    <p:animEffect transition="in" filter="fade">
                                      <p:cBhvr>
                                        <p:cTn id="104" dur="500"/>
                                        <p:tgtEl>
                                          <p:spTgt spid="93"/>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4"/>
                                        </p:tgtEl>
                                        <p:attrNameLst>
                                          <p:attrName>style.visibility</p:attrName>
                                        </p:attrNameLst>
                                      </p:cBhvr>
                                      <p:to>
                                        <p:strVal val="visible"/>
                                      </p:to>
                                    </p:set>
                                    <p:anim calcmode="lin" valueType="num">
                                      <p:cBhvr>
                                        <p:cTn id="107" dur="500" fill="hold"/>
                                        <p:tgtEl>
                                          <p:spTgt spid="94"/>
                                        </p:tgtEl>
                                        <p:attrNameLst>
                                          <p:attrName>ppt_w</p:attrName>
                                        </p:attrNameLst>
                                      </p:cBhvr>
                                      <p:tavLst>
                                        <p:tav tm="0">
                                          <p:val>
                                            <p:fltVal val="0"/>
                                          </p:val>
                                        </p:tav>
                                        <p:tav tm="100000">
                                          <p:val>
                                            <p:strVal val="#ppt_w"/>
                                          </p:val>
                                        </p:tav>
                                      </p:tavLst>
                                    </p:anim>
                                    <p:anim calcmode="lin" valueType="num">
                                      <p:cBhvr>
                                        <p:cTn id="108" dur="500" fill="hold"/>
                                        <p:tgtEl>
                                          <p:spTgt spid="94"/>
                                        </p:tgtEl>
                                        <p:attrNameLst>
                                          <p:attrName>ppt_h</p:attrName>
                                        </p:attrNameLst>
                                      </p:cBhvr>
                                      <p:tavLst>
                                        <p:tav tm="0">
                                          <p:val>
                                            <p:fltVal val="0"/>
                                          </p:val>
                                        </p:tav>
                                        <p:tav tm="100000">
                                          <p:val>
                                            <p:strVal val="#ppt_h"/>
                                          </p:val>
                                        </p:tav>
                                      </p:tavLst>
                                    </p:anim>
                                    <p:animEffect transition="in" filter="fade">
                                      <p:cBhvr>
                                        <p:cTn id="109" dur="500"/>
                                        <p:tgtEl>
                                          <p:spTgt spid="94"/>
                                        </p:tgtEl>
                                      </p:cBhvr>
                                    </p:animEffect>
                                  </p:childTnLst>
                                </p:cTn>
                              </p:par>
                              <p:par>
                                <p:cTn id="110" presetID="53" presetClass="entr" presetSubtype="16" fill="hold" nodeType="withEffect">
                                  <p:stCondLst>
                                    <p:cond delay="0"/>
                                  </p:stCondLst>
                                  <p:childTnLst>
                                    <p:set>
                                      <p:cBhvr>
                                        <p:cTn id="111" dur="1" fill="hold">
                                          <p:stCondLst>
                                            <p:cond delay="0"/>
                                          </p:stCondLst>
                                        </p:cTn>
                                        <p:tgtEl>
                                          <p:spTgt spid="306"/>
                                        </p:tgtEl>
                                        <p:attrNameLst>
                                          <p:attrName>style.visibility</p:attrName>
                                        </p:attrNameLst>
                                      </p:cBhvr>
                                      <p:to>
                                        <p:strVal val="visible"/>
                                      </p:to>
                                    </p:set>
                                    <p:anim calcmode="lin" valueType="num">
                                      <p:cBhvr>
                                        <p:cTn id="112" dur="500" fill="hold"/>
                                        <p:tgtEl>
                                          <p:spTgt spid="306"/>
                                        </p:tgtEl>
                                        <p:attrNameLst>
                                          <p:attrName>ppt_w</p:attrName>
                                        </p:attrNameLst>
                                      </p:cBhvr>
                                      <p:tavLst>
                                        <p:tav tm="0">
                                          <p:val>
                                            <p:fltVal val="0"/>
                                          </p:val>
                                        </p:tav>
                                        <p:tav tm="100000">
                                          <p:val>
                                            <p:strVal val="#ppt_w"/>
                                          </p:val>
                                        </p:tav>
                                      </p:tavLst>
                                    </p:anim>
                                    <p:anim calcmode="lin" valueType="num">
                                      <p:cBhvr>
                                        <p:cTn id="113" dur="500" fill="hold"/>
                                        <p:tgtEl>
                                          <p:spTgt spid="306"/>
                                        </p:tgtEl>
                                        <p:attrNameLst>
                                          <p:attrName>ppt_h</p:attrName>
                                        </p:attrNameLst>
                                      </p:cBhvr>
                                      <p:tavLst>
                                        <p:tav tm="0">
                                          <p:val>
                                            <p:fltVal val="0"/>
                                          </p:val>
                                        </p:tav>
                                        <p:tav tm="100000">
                                          <p:val>
                                            <p:strVal val="#ppt_h"/>
                                          </p:val>
                                        </p:tav>
                                      </p:tavLst>
                                    </p:anim>
                                    <p:animEffect transition="in" filter="fade">
                                      <p:cBhvr>
                                        <p:cTn id="114" dur="500"/>
                                        <p:tgtEl>
                                          <p:spTgt spid="306"/>
                                        </p:tgtEl>
                                      </p:cBhvr>
                                    </p:animEffect>
                                  </p:childTnLst>
                                </p:cTn>
                              </p:par>
                              <p:par>
                                <p:cTn id="115" presetID="53" presetClass="entr" presetSubtype="16" fill="hold" nodeType="withEffect">
                                  <p:stCondLst>
                                    <p:cond delay="0"/>
                                  </p:stCondLst>
                                  <p:childTnLst>
                                    <p:set>
                                      <p:cBhvr>
                                        <p:cTn id="116" dur="1" fill="hold">
                                          <p:stCondLst>
                                            <p:cond delay="0"/>
                                          </p:stCondLst>
                                        </p:cTn>
                                        <p:tgtEl>
                                          <p:spTgt spid="188"/>
                                        </p:tgtEl>
                                        <p:attrNameLst>
                                          <p:attrName>style.visibility</p:attrName>
                                        </p:attrNameLst>
                                      </p:cBhvr>
                                      <p:to>
                                        <p:strVal val="visible"/>
                                      </p:to>
                                    </p:set>
                                    <p:anim calcmode="lin" valueType="num">
                                      <p:cBhvr>
                                        <p:cTn id="117" dur="500" fill="hold"/>
                                        <p:tgtEl>
                                          <p:spTgt spid="188"/>
                                        </p:tgtEl>
                                        <p:attrNameLst>
                                          <p:attrName>ppt_w</p:attrName>
                                        </p:attrNameLst>
                                      </p:cBhvr>
                                      <p:tavLst>
                                        <p:tav tm="0">
                                          <p:val>
                                            <p:fltVal val="0"/>
                                          </p:val>
                                        </p:tav>
                                        <p:tav tm="100000">
                                          <p:val>
                                            <p:strVal val="#ppt_w"/>
                                          </p:val>
                                        </p:tav>
                                      </p:tavLst>
                                    </p:anim>
                                    <p:anim calcmode="lin" valueType="num">
                                      <p:cBhvr>
                                        <p:cTn id="118" dur="500" fill="hold"/>
                                        <p:tgtEl>
                                          <p:spTgt spid="188"/>
                                        </p:tgtEl>
                                        <p:attrNameLst>
                                          <p:attrName>ppt_h</p:attrName>
                                        </p:attrNameLst>
                                      </p:cBhvr>
                                      <p:tavLst>
                                        <p:tav tm="0">
                                          <p:val>
                                            <p:fltVal val="0"/>
                                          </p:val>
                                        </p:tav>
                                        <p:tav tm="100000">
                                          <p:val>
                                            <p:strVal val="#ppt_h"/>
                                          </p:val>
                                        </p:tav>
                                      </p:tavLst>
                                    </p:anim>
                                    <p:animEffect transition="in" filter="fade">
                                      <p:cBhvr>
                                        <p:cTn id="119" dur="500"/>
                                        <p:tgtEl>
                                          <p:spTgt spid="188"/>
                                        </p:tgtEl>
                                      </p:cBhvr>
                                    </p:animEffect>
                                  </p:childTnLst>
                                </p:cTn>
                              </p:par>
                              <p:par>
                                <p:cTn id="120" presetID="53" presetClass="entr" presetSubtype="16" fill="hold" nodeType="withEffect">
                                  <p:stCondLst>
                                    <p:cond delay="0"/>
                                  </p:stCondLst>
                                  <p:childTnLst>
                                    <p:set>
                                      <p:cBhvr>
                                        <p:cTn id="121" dur="1" fill="hold">
                                          <p:stCondLst>
                                            <p:cond delay="0"/>
                                          </p:stCondLst>
                                        </p:cTn>
                                        <p:tgtEl>
                                          <p:spTgt spid="195"/>
                                        </p:tgtEl>
                                        <p:attrNameLst>
                                          <p:attrName>style.visibility</p:attrName>
                                        </p:attrNameLst>
                                      </p:cBhvr>
                                      <p:to>
                                        <p:strVal val="visible"/>
                                      </p:to>
                                    </p:set>
                                    <p:anim calcmode="lin" valueType="num">
                                      <p:cBhvr>
                                        <p:cTn id="122" dur="500" fill="hold"/>
                                        <p:tgtEl>
                                          <p:spTgt spid="195"/>
                                        </p:tgtEl>
                                        <p:attrNameLst>
                                          <p:attrName>ppt_w</p:attrName>
                                        </p:attrNameLst>
                                      </p:cBhvr>
                                      <p:tavLst>
                                        <p:tav tm="0">
                                          <p:val>
                                            <p:fltVal val="0"/>
                                          </p:val>
                                        </p:tav>
                                        <p:tav tm="100000">
                                          <p:val>
                                            <p:strVal val="#ppt_w"/>
                                          </p:val>
                                        </p:tav>
                                      </p:tavLst>
                                    </p:anim>
                                    <p:anim calcmode="lin" valueType="num">
                                      <p:cBhvr>
                                        <p:cTn id="123" dur="500" fill="hold"/>
                                        <p:tgtEl>
                                          <p:spTgt spid="195"/>
                                        </p:tgtEl>
                                        <p:attrNameLst>
                                          <p:attrName>ppt_h</p:attrName>
                                        </p:attrNameLst>
                                      </p:cBhvr>
                                      <p:tavLst>
                                        <p:tav tm="0">
                                          <p:val>
                                            <p:fltVal val="0"/>
                                          </p:val>
                                        </p:tav>
                                        <p:tav tm="100000">
                                          <p:val>
                                            <p:strVal val="#ppt_h"/>
                                          </p:val>
                                        </p:tav>
                                      </p:tavLst>
                                    </p:anim>
                                    <p:animEffect transition="in" filter="fade">
                                      <p:cBhvr>
                                        <p:cTn id="124" dur="500"/>
                                        <p:tgtEl>
                                          <p:spTgt spid="195"/>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anim calcmode="lin" valueType="num">
                                      <p:cBhvr>
                                        <p:cTn id="127" dur="500" fill="hold"/>
                                        <p:tgtEl>
                                          <p:spTgt spid="52"/>
                                        </p:tgtEl>
                                        <p:attrNameLst>
                                          <p:attrName>ppt_w</p:attrName>
                                        </p:attrNameLst>
                                      </p:cBhvr>
                                      <p:tavLst>
                                        <p:tav tm="0">
                                          <p:val>
                                            <p:fltVal val="0"/>
                                          </p:val>
                                        </p:tav>
                                        <p:tav tm="100000">
                                          <p:val>
                                            <p:strVal val="#ppt_w"/>
                                          </p:val>
                                        </p:tav>
                                      </p:tavLst>
                                    </p:anim>
                                    <p:anim calcmode="lin" valueType="num">
                                      <p:cBhvr>
                                        <p:cTn id="128" dur="500" fill="hold"/>
                                        <p:tgtEl>
                                          <p:spTgt spid="52"/>
                                        </p:tgtEl>
                                        <p:attrNameLst>
                                          <p:attrName>ppt_h</p:attrName>
                                        </p:attrNameLst>
                                      </p:cBhvr>
                                      <p:tavLst>
                                        <p:tav tm="0">
                                          <p:val>
                                            <p:fltVal val="0"/>
                                          </p:val>
                                        </p:tav>
                                        <p:tav tm="100000">
                                          <p:val>
                                            <p:strVal val="#ppt_h"/>
                                          </p:val>
                                        </p:tav>
                                      </p:tavLst>
                                    </p:anim>
                                    <p:animEffect transition="in" filter="fade">
                                      <p:cBhvr>
                                        <p:cTn id="129" dur="500"/>
                                        <p:tgtEl>
                                          <p:spTgt spid="52"/>
                                        </p:tgtEl>
                                      </p:cBhvr>
                                    </p:animEffect>
                                  </p:childTnLst>
                                </p:cTn>
                              </p:par>
                              <p:par>
                                <p:cTn id="130" presetID="53" presetClass="entr" presetSubtype="16" fill="hold" nodeType="withEffect">
                                  <p:stCondLst>
                                    <p:cond delay="0"/>
                                  </p:stCondLst>
                                  <p:childTnLst>
                                    <p:set>
                                      <p:cBhvr>
                                        <p:cTn id="131" dur="1" fill="hold">
                                          <p:stCondLst>
                                            <p:cond delay="0"/>
                                          </p:stCondLst>
                                        </p:cTn>
                                        <p:tgtEl>
                                          <p:spTgt spid="55"/>
                                        </p:tgtEl>
                                        <p:attrNameLst>
                                          <p:attrName>style.visibility</p:attrName>
                                        </p:attrNameLst>
                                      </p:cBhvr>
                                      <p:to>
                                        <p:strVal val="visible"/>
                                      </p:to>
                                    </p:set>
                                    <p:anim calcmode="lin" valueType="num">
                                      <p:cBhvr>
                                        <p:cTn id="132" dur="500" fill="hold"/>
                                        <p:tgtEl>
                                          <p:spTgt spid="55"/>
                                        </p:tgtEl>
                                        <p:attrNameLst>
                                          <p:attrName>ppt_w</p:attrName>
                                        </p:attrNameLst>
                                      </p:cBhvr>
                                      <p:tavLst>
                                        <p:tav tm="0">
                                          <p:val>
                                            <p:fltVal val="0"/>
                                          </p:val>
                                        </p:tav>
                                        <p:tav tm="100000">
                                          <p:val>
                                            <p:strVal val="#ppt_w"/>
                                          </p:val>
                                        </p:tav>
                                      </p:tavLst>
                                    </p:anim>
                                    <p:anim calcmode="lin" valueType="num">
                                      <p:cBhvr>
                                        <p:cTn id="133" dur="500" fill="hold"/>
                                        <p:tgtEl>
                                          <p:spTgt spid="55"/>
                                        </p:tgtEl>
                                        <p:attrNameLst>
                                          <p:attrName>ppt_h</p:attrName>
                                        </p:attrNameLst>
                                      </p:cBhvr>
                                      <p:tavLst>
                                        <p:tav tm="0">
                                          <p:val>
                                            <p:fltVal val="0"/>
                                          </p:val>
                                        </p:tav>
                                        <p:tav tm="100000">
                                          <p:val>
                                            <p:strVal val="#ppt_h"/>
                                          </p:val>
                                        </p:tav>
                                      </p:tavLst>
                                    </p:anim>
                                    <p:animEffect transition="in" filter="fade">
                                      <p:cBhvr>
                                        <p:cTn id="134" dur="500"/>
                                        <p:tgtEl>
                                          <p:spTgt spid="55"/>
                                        </p:tgtEl>
                                      </p:cBhvr>
                                    </p:animEffect>
                                  </p:childTnLst>
                                </p:cTn>
                              </p:par>
                              <p:par>
                                <p:cTn id="135" presetID="53" presetClass="entr" presetSubtype="16" fill="hold" nodeType="with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p:cTn id="137" dur="500" fill="hold"/>
                                        <p:tgtEl>
                                          <p:spTgt spid="66"/>
                                        </p:tgtEl>
                                        <p:attrNameLst>
                                          <p:attrName>ppt_w</p:attrName>
                                        </p:attrNameLst>
                                      </p:cBhvr>
                                      <p:tavLst>
                                        <p:tav tm="0">
                                          <p:val>
                                            <p:fltVal val="0"/>
                                          </p:val>
                                        </p:tav>
                                        <p:tav tm="100000">
                                          <p:val>
                                            <p:strVal val="#ppt_w"/>
                                          </p:val>
                                        </p:tav>
                                      </p:tavLst>
                                    </p:anim>
                                    <p:anim calcmode="lin" valueType="num">
                                      <p:cBhvr>
                                        <p:cTn id="138" dur="500" fill="hold"/>
                                        <p:tgtEl>
                                          <p:spTgt spid="66"/>
                                        </p:tgtEl>
                                        <p:attrNameLst>
                                          <p:attrName>ppt_h</p:attrName>
                                        </p:attrNameLst>
                                      </p:cBhvr>
                                      <p:tavLst>
                                        <p:tav tm="0">
                                          <p:val>
                                            <p:fltVal val="0"/>
                                          </p:val>
                                        </p:tav>
                                        <p:tav tm="100000">
                                          <p:val>
                                            <p:strVal val="#ppt_h"/>
                                          </p:val>
                                        </p:tav>
                                      </p:tavLst>
                                    </p:anim>
                                    <p:animEffect transition="in" filter="fade">
                                      <p:cBhvr>
                                        <p:cTn id="139" dur="500"/>
                                        <p:tgtEl>
                                          <p:spTgt spid="66"/>
                                        </p:tgtEl>
                                      </p:cBhvr>
                                    </p:animEffect>
                                  </p:childTnLst>
                                </p:cTn>
                              </p:par>
                              <p:par>
                                <p:cTn id="140" presetID="53" presetClass="entr" presetSubtype="16" fill="hold" nodeType="withEffect">
                                  <p:stCondLst>
                                    <p:cond delay="0"/>
                                  </p:stCondLst>
                                  <p:childTnLst>
                                    <p:set>
                                      <p:cBhvr>
                                        <p:cTn id="141" dur="1" fill="hold">
                                          <p:stCondLst>
                                            <p:cond delay="0"/>
                                          </p:stCondLst>
                                        </p:cTn>
                                        <p:tgtEl>
                                          <p:spTgt spid="84"/>
                                        </p:tgtEl>
                                        <p:attrNameLst>
                                          <p:attrName>style.visibility</p:attrName>
                                        </p:attrNameLst>
                                      </p:cBhvr>
                                      <p:to>
                                        <p:strVal val="visible"/>
                                      </p:to>
                                    </p:set>
                                    <p:anim calcmode="lin" valueType="num">
                                      <p:cBhvr>
                                        <p:cTn id="142" dur="500" fill="hold"/>
                                        <p:tgtEl>
                                          <p:spTgt spid="84"/>
                                        </p:tgtEl>
                                        <p:attrNameLst>
                                          <p:attrName>ppt_w</p:attrName>
                                        </p:attrNameLst>
                                      </p:cBhvr>
                                      <p:tavLst>
                                        <p:tav tm="0">
                                          <p:val>
                                            <p:fltVal val="0"/>
                                          </p:val>
                                        </p:tav>
                                        <p:tav tm="100000">
                                          <p:val>
                                            <p:strVal val="#ppt_w"/>
                                          </p:val>
                                        </p:tav>
                                      </p:tavLst>
                                    </p:anim>
                                    <p:anim calcmode="lin" valueType="num">
                                      <p:cBhvr>
                                        <p:cTn id="143" dur="500" fill="hold"/>
                                        <p:tgtEl>
                                          <p:spTgt spid="84"/>
                                        </p:tgtEl>
                                        <p:attrNameLst>
                                          <p:attrName>ppt_h</p:attrName>
                                        </p:attrNameLst>
                                      </p:cBhvr>
                                      <p:tavLst>
                                        <p:tav tm="0">
                                          <p:val>
                                            <p:fltVal val="0"/>
                                          </p:val>
                                        </p:tav>
                                        <p:tav tm="100000">
                                          <p:val>
                                            <p:strVal val="#ppt_h"/>
                                          </p:val>
                                        </p:tav>
                                      </p:tavLst>
                                    </p:anim>
                                    <p:animEffect transition="in" filter="fade">
                                      <p:cBhvr>
                                        <p:cTn id="144" dur="500"/>
                                        <p:tgtEl>
                                          <p:spTgt spid="84"/>
                                        </p:tgtEl>
                                      </p:cBhvr>
                                    </p:animEffect>
                                  </p:childTnLst>
                                </p:cTn>
                              </p:par>
                              <p:par>
                                <p:cTn id="145" presetID="53" presetClass="entr" presetSubtype="16"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anim calcmode="lin" valueType="num">
                                      <p:cBhvr>
                                        <p:cTn id="147" dur="500" fill="hold"/>
                                        <p:tgtEl>
                                          <p:spTgt spid="118"/>
                                        </p:tgtEl>
                                        <p:attrNameLst>
                                          <p:attrName>ppt_w</p:attrName>
                                        </p:attrNameLst>
                                      </p:cBhvr>
                                      <p:tavLst>
                                        <p:tav tm="0">
                                          <p:val>
                                            <p:fltVal val="0"/>
                                          </p:val>
                                        </p:tav>
                                        <p:tav tm="100000">
                                          <p:val>
                                            <p:strVal val="#ppt_w"/>
                                          </p:val>
                                        </p:tav>
                                      </p:tavLst>
                                    </p:anim>
                                    <p:anim calcmode="lin" valueType="num">
                                      <p:cBhvr>
                                        <p:cTn id="148" dur="500" fill="hold"/>
                                        <p:tgtEl>
                                          <p:spTgt spid="118"/>
                                        </p:tgtEl>
                                        <p:attrNameLst>
                                          <p:attrName>ppt_h</p:attrName>
                                        </p:attrNameLst>
                                      </p:cBhvr>
                                      <p:tavLst>
                                        <p:tav tm="0">
                                          <p:val>
                                            <p:fltVal val="0"/>
                                          </p:val>
                                        </p:tav>
                                        <p:tav tm="100000">
                                          <p:val>
                                            <p:strVal val="#ppt_h"/>
                                          </p:val>
                                        </p:tav>
                                      </p:tavLst>
                                    </p:anim>
                                    <p:animEffect transition="in" filter="fade">
                                      <p:cBhvr>
                                        <p:cTn id="149" dur="500"/>
                                        <p:tgtEl>
                                          <p:spTgt spid="118"/>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145"/>
                                        </p:tgtEl>
                                        <p:attrNameLst>
                                          <p:attrName>style.visibility</p:attrName>
                                        </p:attrNameLst>
                                      </p:cBhvr>
                                      <p:to>
                                        <p:strVal val="visible"/>
                                      </p:to>
                                    </p:set>
                                    <p:anim calcmode="lin" valueType="num">
                                      <p:cBhvr>
                                        <p:cTn id="152" dur="500" fill="hold"/>
                                        <p:tgtEl>
                                          <p:spTgt spid="145"/>
                                        </p:tgtEl>
                                        <p:attrNameLst>
                                          <p:attrName>ppt_w</p:attrName>
                                        </p:attrNameLst>
                                      </p:cBhvr>
                                      <p:tavLst>
                                        <p:tav tm="0">
                                          <p:val>
                                            <p:fltVal val="0"/>
                                          </p:val>
                                        </p:tav>
                                        <p:tav tm="100000">
                                          <p:val>
                                            <p:strVal val="#ppt_w"/>
                                          </p:val>
                                        </p:tav>
                                      </p:tavLst>
                                    </p:anim>
                                    <p:anim calcmode="lin" valueType="num">
                                      <p:cBhvr>
                                        <p:cTn id="153" dur="500" fill="hold"/>
                                        <p:tgtEl>
                                          <p:spTgt spid="145"/>
                                        </p:tgtEl>
                                        <p:attrNameLst>
                                          <p:attrName>ppt_h</p:attrName>
                                        </p:attrNameLst>
                                      </p:cBhvr>
                                      <p:tavLst>
                                        <p:tav tm="0">
                                          <p:val>
                                            <p:fltVal val="0"/>
                                          </p:val>
                                        </p:tav>
                                        <p:tav tm="100000">
                                          <p:val>
                                            <p:strVal val="#ppt_h"/>
                                          </p:val>
                                        </p:tav>
                                      </p:tavLst>
                                    </p:anim>
                                    <p:animEffect transition="in" filter="fade">
                                      <p:cBhvr>
                                        <p:cTn id="154" dur="500"/>
                                        <p:tgtEl>
                                          <p:spTgt spid="145"/>
                                        </p:tgtEl>
                                      </p:cBhvr>
                                    </p:animEffect>
                                  </p:childTnLst>
                                </p:cTn>
                              </p:par>
                              <p:par>
                                <p:cTn id="155" presetID="53" presetClass="entr" presetSubtype="16" fill="hold" nodeType="withEffect">
                                  <p:stCondLst>
                                    <p:cond delay="0"/>
                                  </p:stCondLst>
                                  <p:childTnLst>
                                    <p:set>
                                      <p:cBhvr>
                                        <p:cTn id="156" dur="1" fill="hold">
                                          <p:stCondLst>
                                            <p:cond delay="0"/>
                                          </p:stCondLst>
                                        </p:cTn>
                                        <p:tgtEl>
                                          <p:spTgt spid="146"/>
                                        </p:tgtEl>
                                        <p:attrNameLst>
                                          <p:attrName>style.visibility</p:attrName>
                                        </p:attrNameLst>
                                      </p:cBhvr>
                                      <p:to>
                                        <p:strVal val="visible"/>
                                      </p:to>
                                    </p:set>
                                    <p:anim calcmode="lin" valueType="num">
                                      <p:cBhvr>
                                        <p:cTn id="157" dur="500" fill="hold"/>
                                        <p:tgtEl>
                                          <p:spTgt spid="146"/>
                                        </p:tgtEl>
                                        <p:attrNameLst>
                                          <p:attrName>ppt_w</p:attrName>
                                        </p:attrNameLst>
                                      </p:cBhvr>
                                      <p:tavLst>
                                        <p:tav tm="0">
                                          <p:val>
                                            <p:fltVal val="0"/>
                                          </p:val>
                                        </p:tav>
                                        <p:tav tm="100000">
                                          <p:val>
                                            <p:strVal val="#ppt_w"/>
                                          </p:val>
                                        </p:tav>
                                      </p:tavLst>
                                    </p:anim>
                                    <p:anim calcmode="lin" valueType="num">
                                      <p:cBhvr>
                                        <p:cTn id="158" dur="500" fill="hold"/>
                                        <p:tgtEl>
                                          <p:spTgt spid="146"/>
                                        </p:tgtEl>
                                        <p:attrNameLst>
                                          <p:attrName>ppt_h</p:attrName>
                                        </p:attrNameLst>
                                      </p:cBhvr>
                                      <p:tavLst>
                                        <p:tav tm="0">
                                          <p:val>
                                            <p:fltVal val="0"/>
                                          </p:val>
                                        </p:tav>
                                        <p:tav tm="100000">
                                          <p:val>
                                            <p:strVal val="#ppt_h"/>
                                          </p:val>
                                        </p:tav>
                                      </p:tavLst>
                                    </p:anim>
                                    <p:animEffect transition="in" filter="fade">
                                      <p:cBhvr>
                                        <p:cTn id="159" dur="500"/>
                                        <p:tgtEl>
                                          <p:spTgt spid="146"/>
                                        </p:tgtEl>
                                      </p:cBhvr>
                                    </p:animEffect>
                                  </p:childTnLst>
                                </p:cTn>
                              </p:par>
                              <p:par>
                                <p:cTn id="160" presetID="53" presetClass="entr" presetSubtype="16" fill="hold" nodeType="withEffect">
                                  <p:stCondLst>
                                    <p:cond delay="0"/>
                                  </p:stCondLst>
                                  <p:childTnLst>
                                    <p:set>
                                      <p:cBhvr>
                                        <p:cTn id="161" dur="1" fill="hold">
                                          <p:stCondLst>
                                            <p:cond delay="0"/>
                                          </p:stCondLst>
                                        </p:cTn>
                                        <p:tgtEl>
                                          <p:spTgt spid="159"/>
                                        </p:tgtEl>
                                        <p:attrNameLst>
                                          <p:attrName>style.visibility</p:attrName>
                                        </p:attrNameLst>
                                      </p:cBhvr>
                                      <p:to>
                                        <p:strVal val="visible"/>
                                      </p:to>
                                    </p:set>
                                    <p:anim calcmode="lin" valueType="num">
                                      <p:cBhvr>
                                        <p:cTn id="162" dur="500" fill="hold"/>
                                        <p:tgtEl>
                                          <p:spTgt spid="159"/>
                                        </p:tgtEl>
                                        <p:attrNameLst>
                                          <p:attrName>ppt_w</p:attrName>
                                        </p:attrNameLst>
                                      </p:cBhvr>
                                      <p:tavLst>
                                        <p:tav tm="0">
                                          <p:val>
                                            <p:fltVal val="0"/>
                                          </p:val>
                                        </p:tav>
                                        <p:tav tm="100000">
                                          <p:val>
                                            <p:strVal val="#ppt_w"/>
                                          </p:val>
                                        </p:tav>
                                      </p:tavLst>
                                    </p:anim>
                                    <p:anim calcmode="lin" valueType="num">
                                      <p:cBhvr>
                                        <p:cTn id="163" dur="500" fill="hold"/>
                                        <p:tgtEl>
                                          <p:spTgt spid="159"/>
                                        </p:tgtEl>
                                        <p:attrNameLst>
                                          <p:attrName>ppt_h</p:attrName>
                                        </p:attrNameLst>
                                      </p:cBhvr>
                                      <p:tavLst>
                                        <p:tav tm="0">
                                          <p:val>
                                            <p:fltVal val="0"/>
                                          </p:val>
                                        </p:tav>
                                        <p:tav tm="100000">
                                          <p:val>
                                            <p:strVal val="#ppt_h"/>
                                          </p:val>
                                        </p:tav>
                                      </p:tavLst>
                                    </p:anim>
                                    <p:animEffect transition="in" filter="fade">
                                      <p:cBhvr>
                                        <p:cTn id="164" dur="500"/>
                                        <p:tgtEl>
                                          <p:spTgt spid="159"/>
                                        </p:tgtEl>
                                      </p:cBhvr>
                                    </p:animEffect>
                                  </p:childTnLst>
                                </p:cTn>
                              </p:par>
                              <p:par>
                                <p:cTn id="165" presetID="53" presetClass="entr" presetSubtype="16" fill="hold" nodeType="withEffect">
                                  <p:stCondLst>
                                    <p:cond delay="0"/>
                                  </p:stCondLst>
                                  <p:childTnLst>
                                    <p:set>
                                      <p:cBhvr>
                                        <p:cTn id="166" dur="1" fill="hold">
                                          <p:stCondLst>
                                            <p:cond delay="0"/>
                                          </p:stCondLst>
                                        </p:cTn>
                                        <p:tgtEl>
                                          <p:spTgt spid="170"/>
                                        </p:tgtEl>
                                        <p:attrNameLst>
                                          <p:attrName>style.visibility</p:attrName>
                                        </p:attrNameLst>
                                      </p:cBhvr>
                                      <p:to>
                                        <p:strVal val="visible"/>
                                      </p:to>
                                    </p:set>
                                    <p:anim calcmode="lin" valueType="num">
                                      <p:cBhvr>
                                        <p:cTn id="167" dur="500" fill="hold"/>
                                        <p:tgtEl>
                                          <p:spTgt spid="170"/>
                                        </p:tgtEl>
                                        <p:attrNameLst>
                                          <p:attrName>ppt_w</p:attrName>
                                        </p:attrNameLst>
                                      </p:cBhvr>
                                      <p:tavLst>
                                        <p:tav tm="0">
                                          <p:val>
                                            <p:fltVal val="0"/>
                                          </p:val>
                                        </p:tav>
                                        <p:tav tm="100000">
                                          <p:val>
                                            <p:strVal val="#ppt_w"/>
                                          </p:val>
                                        </p:tav>
                                      </p:tavLst>
                                    </p:anim>
                                    <p:anim calcmode="lin" valueType="num">
                                      <p:cBhvr>
                                        <p:cTn id="168" dur="500" fill="hold"/>
                                        <p:tgtEl>
                                          <p:spTgt spid="170"/>
                                        </p:tgtEl>
                                        <p:attrNameLst>
                                          <p:attrName>ppt_h</p:attrName>
                                        </p:attrNameLst>
                                      </p:cBhvr>
                                      <p:tavLst>
                                        <p:tav tm="0">
                                          <p:val>
                                            <p:fltVal val="0"/>
                                          </p:val>
                                        </p:tav>
                                        <p:tav tm="100000">
                                          <p:val>
                                            <p:strVal val="#ppt_h"/>
                                          </p:val>
                                        </p:tav>
                                      </p:tavLst>
                                    </p:anim>
                                    <p:animEffect transition="in" filter="fade">
                                      <p:cBhvr>
                                        <p:cTn id="169" dur="500"/>
                                        <p:tgtEl>
                                          <p:spTgt spid="170"/>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45"/>
                                        </p:tgtEl>
                                        <p:attrNameLst>
                                          <p:attrName>style.visibility</p:attrName>
                                        </p:attrNameLst>
                                      </p:cBhvr>
                                      <p:to>
                                        <p:strVal val="visible"/>
                                      </p:to>
                                    </p:set>
                                    <p:anim calcmode="lin" valueType="num">
                                      <p:cBhvr>
                                        <p:cTn id="172" dur="500" fill="hold"/>
                                        <p:tgtEl>
                                          <p:spTgt spid="45"/>
                                        </p:tgtEl>
                                        <p:attrNameLst>
                                          <p:attrName>ppt_w</p:attrName>
                                        </p:attrNameLst>
                                      </p:cBhvr>
                                      <p:tavLst>
                                        <p:tav tm="0">
                                          <p:val>
                                            <p:fltVal val="0"/>
                                          </p:val>
                                        </p:tav>
                                        <p:tav tm="100000">
                                          <p:val>
                                            <p:strVal val="#ppt_w"/>
                                          </p:val>
                                        </p:tav>
                                      </p:tavLst>
                                    </p:anim>
                                    <p:anim calcmode="lin" valueType="num">
                                      <p:cBhvr>
                                        <p:cTn id="173" dur="500" fill="hold"/>
                                        <p:tgtEl>
                                          <p:spTgt spid="45"/>
                                        </p:tgtEl>
                                        <p:attrNameLst>
                                          <p:attrName>ppt_h</p:attrName>
                                        </p:attrNameLst>
                                      </p:cBhvr>
                                      <p:tavLst>
                                        <p:tav tm="0">
                                          <p:val>
                                            <p:fltVal val="0"/>
                                          </p:val>
                                        </p:tav>
                                        <p:tav tm="100000">
                                          <p:val>
                                            <p:strVal val="#ppt_h"/>
                                          </p:val>
                                        </p:tav>
                                      </p:tavLst>
                                    </p:anim>
                                    <p:animEffect transition="in" filter="fade">
                                      <p:cBhvr>
                                        <p:cTn id="174" dur="500"/>
                                        <p:tgtEl>
                                          <p:spTgt spid="45"/>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43"/>
                                        </p:tgtEl>
                                        <p:attrNameLst>
                                          <p:attrName>style.visibility</p:attrName>
                                        </p:attrNameLst>
                                      </p:cBhvr>
                                      <p:to>
                                        <p:strVal val="visible"/>
                                      </p:to>
                                    </p:set>
                                    <p:anim calcmode="lin" valueType="num">
                                      <p:cBhvr>
                                        <p:cTn id="177" dur="500" fill="hold"/>
                                        <p:tgtEl>
                                          <p:spTgt spid="43"/>
                                        </p:tgtEl>
                                        <p:attrNameLst>
                                          <p:attrName>ppt_w</p:attrName>
                                        </p:attrNameLst>
                                      </p:cBhvr>
                                      <p:tavLst>
                                        <p:tav tm="0">
                                          <p:val>
                                            <p:fltVal val="0"/>
                                          </p:val>
                                        </p:tav>
                                        <p:tav tm="100000">
                                          <p:val>
                                            <p:strVal val="#ppt_w"/>
                                          </p:val>
                                        </p:tav>
                                      </p:tavLst>
                                    </p:anim>
                                    <p:anim calcmode="lin" valueType="num">
                                      <p:cBhvr>
                                        <p:cTn id="178" dur="500" fill="hold"/>
                                        <p:tgtEl>
                                          <p:spTgt spid="43"/>
                                        </p:tgtEl>
                                        <p:attrNameLst>
                                          <p:attrName>ppt_h</p:attrName>
                                        </p:attrNameLst>
                                      </p:cBhvr>
                                      <p:tavLst>
                                        <p:tav tm="0">
                                          <p:val>
                                            <p:fltVal val="0"/>
                                          </p:val>
                                        </p:tav>
                                        <p:tav tm="100000">
                                          <p:val>
                                            <p:strVal val="#ppt_h"/>
                                          </p:val>
                                        </p:tav>
                                      </p:tavLst>
                                    </p:anim>
                                    <p:animEffect transition="in" filter="fade">
                                      <p:cBhvr>
                                        <p:cTn id="179" dur="500"/>
                                        <p:tgtEl>
                                          <p:spTgt spid="43"/>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 calcmode="lin" valueType="num">
                                      <p:cBhvr>
                                        <p:cTn id="182" dur="500" fill="hold"/>
                                        <p:tgtEl>
                                          <p:spTgt spid="44"/>
                                        </p:tgtEl>
                                        <p:attrNameLst>
                                          <p:attrName>ppt_w</p:attrName>
                                        </p:attrNameLst>
                                      </p:cBhvr>
                                      <p:tavLst>
                                        <p:tav tm="0">
                                          <p:val>
                                            <p:fltVal val="0"/>
                                          </p:val>
                                        </p:tav>
                                        <p:tav tm="100000">
                                          <p:val>
                                            <p:strVal val="#ppt_w"/>
                                          </p:val>
                                        </p:tav>
                                      </p:tavLst>
                                    </p:anim>
                                    <p:anim calcmode="lin" valueType="num">
                                      <p:cBhvr>
                                        <p:cTn id="183" dur="500" fill="hold"/>
                                        <p:tgtEl>
                                          <p:spTgt spid="44"/>
                                        </p:tgtEl>
                                        <p:attrNameLst>
                                          <p:attrName>ppt_h</p:attrName>
                                        </p:attrNameLst>
                                      </p:cBhvr>
                                      <p:tavLst>
                                        <p:tav tm="0">
                                          <p:val>
                                            <p:fltVal val="0"/>
                                          </p:val>
                                        </p:tav>
                                        <p:tav tm="100000">
                                          <p:val>
                                            <p:strVal val="#ppt_h"/>
                                          </p:val>
                                        </p:tav>
                                      </p:tavLst>
                                    </p:anim>
                                    <p:animEffect transition="in" filter="fade">
                                      <p:cBhvr>
                                        <p:cTn id="184" dur="500"/>
                                        <p:tgtEl>
                                          <p:spTgt spid="44"/>
                                        </p:tgtEl>
                                      </p:cBhvr>
                                    </p:animEffect>
                                  </p:childTnLst>
                                </p:cTn>
                              </p:par>
                            </p:childTnLst>
                          </p:cTn>
                        </p:par>
                      </p:childTnLst>
                    </p:cTn>
                  </p:par>
                  <p:par>
                    <p:cTn id="185" fill="hold">
                      <p:stCondLst>
                        <p:cond delay="indefinite"/>
                      </p:stCondLst>
                      <p:childTnLst>
                        <p:par>
                          <p:cTn id="186" fill="hold">
                            <p:stCondLst>
                              <p:cond delay="0"/>
                            </p:stCondLst>
                            <p:childTnLst>
                              <p:par>
                                <p:cTn id="187" presetID="53" presetClass="entr" presetSubtype="16"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p:cTn id="189" dur="500" fill="hold"/>
                                        <p:tgtEl>
                                          <p:spTgt spid="50"/>
                                        </p:tgtEl>
                                        <p:attrNameLst>
                                          <p:attrName>ppt_w</p:attrName>
                                        </p:attrNameLst>
                                      </p:cBhvr>
                                      <p:tavLst>
                                        <p:tav tm="0">
                                          <p:val>
                                            <p:fltVal val="0"/>
                                          </p:val>
                                        </p:tav>
                                        <p:tav tm="100000">
                                          <p:val>
                                            <p:strVal val="#ppt_w"/>
                                          </p:val>
                                        </p:tav>
                                      </p:tavLst>
                                    </p:anim>
                                    <p:anim calcmode="lin" valueType="num">
                                      <p:cBhvr>
                                        <p:cTn id="190" dur="500" fill="hold"/>
                                        <p:tgtEl>
                                          <p:spTgt spid="50"/>
                                        </p:tgtEl>
                                        <p:attrNameLst>
                                          <p:attrName>ppt_h</p:attrName>
                                        </p:attrNameLst>
                                      </p:cBhvr>
                                      <p:tavLst>
                                        <p:tav tm="0">
                                          <p:val>
                                            <p:fltVal val="0"/>
                                          </p:val>
                                        </p:tav>
                                        <p:tav tm="100000">
                                          <p:val>
                                            <p:strVal val="#ppt_h"/>
                                          </p:val>
                                        </p:tav>
                                      </p:tavLst>
                                    </p:anim>
                                    <p:animEffect transition="in" filter="fade">
                                      <p:cBhvr>
                                        <p:cTn id="191" dur="500"/>
                                        <p:tgtEl>
                                          <p:spTgt spid="50"/>
                                        </p:tgtEl>
                                      </p:cBhvr>
                                    </p:animEffect>
                                  </p:childTnLst>
                                </p:cTn>
                              </p:par>
                              <p:par>
                                <p:cTn id="192" presetID="53" presetClass="entr" presetSubtype="16" fill="hold" grpId="0" nodeType="withEffect">
                                  <p:stCondLst>
                                    <p:cond delay="0"/>
                                  </p:stCondLst>
                                  <p:childTnLst>
                                    <p:set>
                                      <p:cBhvr>
                                        <p:cTn id="193" dur="1" fill="hold">
                                          <p:stCondLst>
                                            <p:cond delay="0"/>
                                          </p:stCondLst>
                                        </p:cTn>
                                        <p:tgtEl>
                                          <p:spTgt spid="48"/>
                                        </p:tgtEl>
                                        <p:attrNameLst>
                                          <p:attrName>style.visibility</p:attrName>
                                        </p:attrNameLst>
                                      </p:cBhvr>
                                      <p:to>
                                        <p:strVal val="visible"/>
                                      </p:to>
                                    </p:set>
                                    <p:anim calcmode="lin" valueType="num">
                                      <p:cBhvr>
                                        <p:cTn id="194" dur="500" fill="hold"/>
                                        <p:tgtEl>
                                          <p:spTgt spid="48"/>
                                        </p:tgtEl>
                                        <p:attrNameLst>
                                          <p:attrName>ppt_w</p:attrName>
                                        </p:attrNameLst>
                                      </p:cBhvr>
                                      <p:tavLst>
                                        <p:tav tm="0">
                                          <p:val>
                                            <p:fltVal val="0"/>
                                          </p:val>
                                        </p:tav>
                                        <p:tav tm="100000">
                                          <p:val>
                                            <p:strVal val="#ppt_w"/>
                                          </p:val>
                                        </p:tav>
                                      </p:tavLst>
                                    </p:anim>
                                    <p:anim calcmode="lin" valueType="num">
                                      <p:cBhvr>
                                        <p:cTn id="195" dur="500" fill="hold"/>
                                        <p:tgtEl>
                                          <p:spTgt spid="48"/>
                                        </p:tgtEl>
                                        <p:attrNameLst>
                                          <p:attrName>ppt_h</p:attrName>
                                        </p:attrNameLst>
                                      </p:cBhvr>
                                      <p:tavLst>
                                        <p:tav tm="0">
                                          <p:val>
                                            <p:fltVal val="0"/>
                                          </p:val>
                                        </p:tav>
                                        <p:tav tm="100000">
                                          <p:val>
                                            <p:strVal val="#ppt_h"/>
                                          </p:val>
                                        </p:tav>
                                      </p:tavLst>
                                    </p:anim>
                                    <p:animEffect transition="in" filter="fade">
                                      <p:cBhvr>
                                        <p:cTn id="196" dur="500"/>
                                        <p:tgtEl>
                                          <p:spTgt spid="48"/>
                                        </p:tgtEl>
                                      </p:cBhvr>
                                    </p:animEffect>
                                  </p:childTnLst>
                                </p:cTn>
                              </p:par>
                              <p:par>
                                <p:cTn id="197" presetID="53" presetClass="entr" presetSubtype="16" fill="hold" grpId="0" nodeType="withEffect">
                                  <p:stCondLst>
                                    <p:cond delay="0"/>
                                  </p:stCondLst>
                                  <p:childTnLst>
                                    <p:set>
                                      <p:cBhvr>
                                        <p:cTn id="198" dur="1" fill="hold">
                                          <p:stCondLst>
                                            <p:cond delay="0"/>
                                          </p:stCondLst>
                                        </p:cTn>
                                        <p:tgtEl>
                                          <p:spTgt spid="49"/>
                                        </p:tgtEl>
                                        <p:attrNameLst>
                                          <p:attrName>style.visibility</p:attrName>
                                        </p:attrNameLst>
                                      </p:cBhvr>
                                      <p:to>
                                        <p:strVal val="visible"/>
                                      </p:to>
                                    </p:set>
                                    <p:anim calcmode="lin" valueType="num">
                                      <p:cBhvr>
                                        <p:cTn id="199" dur="500" fill="hold"/>
                                        <p:tgtEl>
                                          <p:spTgt spid="49"/>
                                        </p:tgtEl>
                                        <p:attrNameLst>
                                          <p:attrName>ppt_w</p:attrName>
                                        </p:attrNameLst>
                                      </p:cBhvr>
                                      <p:tavLst>
                                        <p:tav tm="0">
                                          <p:val>
                                            <p:fltVal val="0"/>
                                          </p:val>
                                        </p:tav>
                                        <p:tav tm="100000">
                                          <p:val>
                                            <p:strVal val="#ppt_w"/>
                                          </p:val>
                                        </p:tav>
                                      </p:tavLst>
                                    </p:anim>
                                    <p:anim calcmode="lin" valueType="num">
                                      <p:cBhvr>
                                        <p:cTn id="200" dur="500" fill="hold"/>
                                        <p:tgtEl>
                                          <p:spTgt spid="49"/>
                                        </p:tgtEl>
                                        <p:attrNameLst>
                                          <p:attrName>ppt_h</p:attrName>
                                        </p:attrNameLst>
                                      </p:cBhvr>
                                      <p:tavLst>
                                        <p:tav tm="0">
                                          <p:val>
                                            <p:fltVal val="0"/>
                                          </p:val>
                                        </p:tav>
                                        <p:tav tm="100000">
                                          <p:val>
                                            <p:strVal val="#ppt_h"/>
                                          </p:val>
                                        </p:tav>
                                      </p:tavLst>
                                    </p:anim>
                                    <p:animEffect transition="in" filter="fade">
                                      <p:cBhvr>
                                        <p:cTn id="201" dur="500"/>
                                        <p:tgtEl>
                                          <p:spTgt spid="49"/>
                                        </p:tgtEl>
                                      </p:cBhvr>
                                    </p:animEffect>
                                  </p:childTnLst>
                                </p:cTn>
                              </p:par>
                            </p:childTnLst>
                          </p:cTn>
                        </p:par>
                      </p:childTnLst>
                    </p:cTn>
                  </p:par>
                  <p:par>
                    <p:cTn id="202" fill="hold">
                      <p:stCondLst>
                        <p:cond delay="indefinite"/>
                      </p:stCondLst>
                      <p:childTnLst>
                        <p:par>
                          <p:cTn id="203" fill="hold">
                            <p:stCondLst>
                              <p:cond delay="0"/>
                            </p:stCondLst>
                            <p:childTnLst>
                              <p:par>
                                <p:cTn id="204" presetID="53" presetClass="entr" presetSubtype="16" fill="hold" grpId="0" nodeType="clickEffect">
                                  <p:stCondLst>
                                    <p:cond delay="0"/>
                                  </p:stCondLst>
                                  <p:childTnLst>
                                    <p:set>
                                      <p:cBhvr>
                                        <p:cTn id="205" dur="1" fill="hold">
                                          <p:stCondLst>
                                            <p:cond delay="0"/>
                                          </p:stCondLst>
                                        </p:cTn>
                                        <p:tgtEl>
                                          <p:spTgt spid="169"/>
                                        </p:tgtEl>
                                        <p:attrNameLst>
                                          <p:attrName>style.visibility</p:attrName>
                                        </p:attrNameLst>
                                      </p:cBhvr>
                                      <p:to>
                                        <p:strVal val="visible"/>
                                      </p:to>
                                    </p:set>
                                    <p:anim calcmode="lin" valueType="num">
                                      <p:cBhvr>
                                        <p:cTn id="206" dur="500" fill="hold"/>
                                        <p:tgtEl>
                                          <p:spTgt spid="169"/>
                                        </p:tgtEl>
                                        <p:attrNameLst>
                                          <p:attrName>ppt_w</p:attrName>
                                        </p:attrNameLst>
                                      </p:cBhvr>
                                      <p:tavLst>
                                        <p:tav tm="0">
                                          <p:val>
                                            <p:fltVal val="0"/>
                                          </p:val>
                                        </p:tav>
                                        <p:tav tm="100000">
                                          <p:val>
                                            <p:strVal val="#ppt_w"/>
                                          </p:val>
                                        </p:tav>
                                      </p:tavLst>
                                    </p:anim>
                                    <p:anim calcmode="lin" valueType="num">
                                      <p:cBhvr>
                                        <p:cTn id="207" dur="500" fill="hold"/>
                                        <p:tgtEl>
                                          <p:spTgt spid="169"/>
                                        </p:tgtEl>
                                        <p:attrNameLst>
                                          <p:attrName>ppt_h</p:attrName>
                                        </p:attrNameLst>
                                      </p:cBhvr>
                                      <p:tavLst>
                                        <p:tav tm="0">
                                          <p:val>
                                            <p:fltVal val="0"/>
                                          </p:val>
                                        </p:tav>
                                        <p:tav tm="100000">
                                          <p:val>
                                            <p:strVal val="#ppt_h"/>
                                          </p:val>
                                        </p:tav>
                                      </p:tavLst>
                                    </p:anim>
                                    <p:animEffect transition="in" filter="fade">
                                      <p:cBhvr>
                                        <p:cTn id="208" dur="500"/>
                                        <p:tgtEl>
                                          <p:spTgt spid="169"/>
                                        </p:tgtEl>
                                      </p:cBhvr>
                                    </p:animEffect>
                                  </p:childTnLst>
                                </p:cTn>
                              </p:par>
                              <p:par>
                                <p:cTn id="209" presetID="53" presetClass="entr" presetSubtype="16"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 calcmode="lin" valueType="num">
                                      <p:cBhvr>
                                        <p:cTn id="211" dur="500" fill="hold"/>
                                        <p:tgtEl>
                                          <p:spTgt spid="168"/>
                                        </p:tgtEl>
                                        <p:attrNameLst>
                                          <p:attrName>ppt_w</p:attrName>
                                        </p:attrNameLst>
                                      </p:cBhvr>
                                      <p:tavLst>
                                        <p:tav tm="0">
                                          <p:val>
                                            <p:fltVal val="0"/>
                                          </p:val>
                                        </p:tav>
                                        <p:tav tm="100000">
                                          <p:val>
                                            <p:strVal val="#ppt_w"/>
                                          </p:val>
                                        </p:tav>
                                      </p:tavLst>
                                    </p:anim>
                                    <p:anim calcmode="lin" valueType="num">
                                      <p:cBhvr>
                                        <p:cTn id="212" dur="500" fill="hold"/>
                                        <p:tgtEl>
                                          <p:spTgt spid="168"/>
                                        </p:tgtEl>
                                        <p:attrNameLst>
                                          <p:attrName>ppt_h</p:attrName>
                                        </p:attrNameLst>
                                      </p:cBhvr>
                                      <p:tavLst>
                                        <p:tav tm="0">
                                          <p:val>
                                            <p:fltVal val="0"/>
                                          </p:val>
                                        </p:tav>
                                        <p:tav tm="100000">
                                          <p:val>
                                            <p:strVal val="#ppt_h"/>
                                          </p:val>
                                        </p:tav>
                                      </p:tavLst>
                                    </p:anim>
                                    <p:animEffect transition="in" filter="fade">
                                      <p:cBhvr>
                                        <p:cTn id="213" dur="500"/>
                                        <p:tgtEl>
                                          <p:spTgt spid="168"/>
                                        </p:tgtEl>
                                      </p:cBhvr>
                                    </p:animEffect>
                                  </p:childTnLst>
                                </p:cTn>
                              </p:par>
                              <p:par>
                                <p:cTn id="214" presetID="53" presetClass="entr" presetSubtype="16" fill="hold" grpId="0" nodeType="withEffect">
                                  <p:stCondLst>
                                    <p:cond delay="0"/>
                                  </p:stCondLst>
                                  <p:childTnLst>
                                    <p:set>
                                      <p:cBhvr>
                                        <p:cTn id="215" dur="1" fill="hold">
                                          <p:stCondLst>
                                            <p:cond delay="0"/>
                                          </p:stCondLst>
                                        </p:cTn>
                                        <p:tgtEl>
                                          <p:spTgt spid="167"/>
                                        </p:tgtEl>
                                        <p:attrNameLst>
                                          <p:attrName>style.visibility</p:attrName>
                                        </p:attrNameLst>
                                      </p:cBhvr>
                                      <p:to>
                                        <p:strVal val="visible"/>
                                      </p:to>
                                    </p:set>
                                    <p:anim calcmode="lin" valueType="num">
                                      <p:cBhvr>
                                        <p:cTn id="216" dur="500" fill="hold"/>
                                        <p:tgtEl>
                                          <p:spTgt spid="167"/>
                                        </p:tgtEl>
                                        <p:attrNameLst>
                                          <p:attrName>ppt_w</p:attrName>
                                        </p:attrNameLst>
                                      </p:cBhvr>
                                      <p:tavLst>
                                        <p:tav tm="0">
                                          <p:val>
                                            <p:fltVal val="0"/>
                                          </p:val>
                                        </p:tav>
                                        <p:tav tm="100000">
                                          <p:val>
                                            <p:strVal val="#ppt_w"/>
                                          </p:val>
                                        </p:tav>
                                      </p:tavLst>
                                    </p:anim>
                                    <p:anim calcmode="lin" valueType="num">
                                      <p:cBhvr>
                                        <p:cTn id="217" dur="500" fill="hold"/>
                                        <p:tgtEl>
                                          <p:spTgt spid="167"/>
                                        </p:tgtEl>
                                        <p:attrNameLst>
                                          <p:attrName>ppt_h</p:attrName>
                                        </p:attrNameLst>
                                      </p:cBhvr>
                                      <p:tavLst>
                                        <p:tav tm="0">
                                          <p:val>
                                            <p:fltVal val="0"/>
                                          </p:val>
                                        </p:tav>
                                        <p:tav tm="100000">
                                          <p:val>
                                            <p:strVal val="#ppt_h"/>
                                          </p:val>
                                        </p:tav>
                                      </p:tavLst>
                                    </p:anim>
                                    <p:animEffect transition="in" filter="fade">
                                      <p:cBhvr>
                                        <p:cTn id="218"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7" grpId="0" animBg="1"/>
      <p:bldP spid="15" grpId="0" animBg="1"/>
      <p:bldP spid="16" grpId="0" animBg="1"/>
      <p:bldP spid="20" grpId="0" animBg="1"/>
      <p:bldP spid="21" grpId="0" animBg="1"/>
      <p:bldP spid="11" grpId="0" animBg="1"/>
      <p:bldP spid="23" grpId="0" animBg="1"/>
      <p:bldP spid="24" grpId="0" animBg="1"/>
      <p:bldP spid="25" grpId="0" animBg="1"/>
      <p:bldP spid="26" grpId="0" animBg="1"/>
      <p:bldP spid="27" grpId="0" animBg="1"/>
      <p:bldP spid="30" grpId="0" animBg="1"/>
      <p:bldP spid="22" grpId="0"/>
      <p:bldP spid="41" grpId="0"/>
      <p:bldP spid="93" grpId="0"/>
      <p:bldP spid="94" grpId="0"/>
      <p:bldP spid="43" grpId="0" animBg="1"/>
      <p:bldP spid="44" grpId="0" animBg="1"/>
      <p:bldP spid="45" grpId="0" animBg="1"/>
      <p:bldP spid="48" grpId="0" animBg="1"/>
      <p:bldP spid="49" grpId="0" animBg="1"/>
      <p:bldP spid="50" grpId="0" animBg="1"/>
      <p:bldP spid="52" grpId="0" animBg="1"/>
      <p:bldP spid="145" grpId="0" animBg="1"/>
      <p:bldP spid="167" grpId="0" animBg="1"/>
      <p:bldP spid="168" grpId="0" animBg="1"/>
      <p:bldP spid="1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3" r="13"/>
          <a:stretch>
            <a:fillRect/>
          </a:stretch>
        </p:blipFill>
        <p:spPr>
          <a:xfrm>
            <a:off x="633413" y="4192588"/>
            <a:ext cx="5913437" cy="5915025"/>
          </a:xfrm>
          <a:prstGeom prst="ellipse">
            <a:avLst/>
          </a:prstGeom>
        </p:spPr>
      </p:pic>
      <p:pic>
        <p:nvPicPr>
          <p:cNvPr id="10" name="Рисунок 9"/>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7" r="37"/>
          <a:stretch>
            <a:fillRect/>
          </a:stretch>
        </p:blipFill>
        <p:spPr>
          <a:xfrm>
            <a:off x="7459663" y="4786313"/>
            <a:ext cx="2119312" cy="2120900"/>
          </a:xfrm>
          <a:prstGeom prst="ellipse">
            <a:avLst/>
          </a:prstGeom>
        </p:spPr>
      </p:pic>
      <p:pic>
        <p:nvPicPr>
          <p:cNvPr id="11" name="Рисунок 10"/>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t="24" b="24"/>
          <a:stretch>
            <a:fillRect/>
          </a:stretch>
        </p:blipFill>
        <p:spPr>
          <a:xfrm>
            <a:off x="5354638" y="631825"/>
            <a:ext cx="3324225" cy="3322638"/>
          </a:xfrm>
          <a:prstGeom prst="ellipse">
            <a:avLst/>
          </a:prstGeom>
        </p:spPr>
      </p:pic>
      <p:pic>
        <p:nvPicPr>
          <p:cNvPr id="3" name="Рисунок 2"/>
          <p:cNvPicPr>
            <a:picLocks noGrp="1" noChangeAspect="1"/>
          </p:cNvPicPr>
          <p:nvPr>
            <p:ph type="pic" sz="quarter" idx="17"/>
          </p:nvPr>
        </p:nvPicPr>
        <p:blipFill>
          <a:blip r:embed="rId5">
            <a:extLst>
              <a:ext uri="{28A0092B-C50C-407E-A947-70E740481C1C}">
                <a14:useLocalDpi xmlns:a14="http://schemas.microsoft.com/office/drawing/2010/main" val="0"/>
              </a:ext>
            </a:extLst>
          </a:blip>
          <a:srcRect/>
          <a:stretch>
            <a:fillRect/>
          </a:stretch>
        </p:blipFill>
        <p:spPr>
          <a:xfrm>
            <a:off x="7140575" y="7913688"/>
            <a:ext cx="5003800" cy="5003800"/>
          </a:xfrm>
          <a:prstGeom prst="ellipse">
            <a:avLst/>
          </a:prstGeom>
        </p:spPr>
      </p:pic>
      <p:sp>
        <p:nvSpPr>
          <p:cNvPr id="96" name="Фигура"/>
          <p:cNvSpPr/>
          <p:nvPr/>
        </p:nvSpPr>
        <p:spPr>
          <a:xfrm>
            <a:off x="-448891" y="-253839"/>
            <a:ext cx="13619769" cy="14223376"/>
          </a:xfrm>
          <a:custGeom>
            <a:avLst/>
            <a:gdLst/>
            <a:ahLst/>
            <a:cxnLst>
              <a:cxn ang="0">
                <a:pos x="wd2" y="hd2"/>
              </a:cxn>
              <a:cxn ang="5400000">
                <a:pos x="wd2" y="hd2"/>
              </a:cxn>
              <a:cxn ang="10800000">
                <a:pos x="wd2" y="hd2"/>
              </a:cxn>
              <a:cxn ang="16200000">
                <a:pos x="wd2" y="hd2"/>
              </a:cxn>
            </a:cxnLst>
            <a:rect l="0" t="0" r="r" b="b"/>
            <a:pathLst>
              <a:path w="20498" h="21087" extrusionOk="0">
                <a:moveTo>
                  <a:pt x="11229" y="0"/>
                </a:moveTo>
                <a:cubicBezTo>
                  <a:pt x="10248" y="0"/>
                  <a:pt x="9267" y="369"/>
                  <a:pt x="8519" y="1106"/>
                </a:cubicBezTo>
                <a:cubicBezTo>
                  <a:pt x="8251" y="1370"/>
                  <a:pt x="8033" y="1664"/>
                  <a:pt x="7861" y="1976"/>
                </a:cubicBezTo>
                <a:cubicBezTo>
                  <a:pt x="7804" y="1905"/>
                  <a:pt x="7745" y="1835"/>
                  <a:pt x="7678" y="1769"/>
                </a:cubicBezTo>
                <a:cubicBezTo>
                  <a:pt x="6789" y="894"/>
                  <a:pt x="5348" y="894"/>
                  <a:pt x="4459" y="1769"/>
                </a:cubicBezTo>
                <a:cubicBezTo>
                  <a:pt x="3570" y="2645"/>
                  <a:pt x="3570" y="4065"/>
                  <a:pt x="4459" y="4941"/>
                </a:cubicBezTo>
                <a:cubicBezTo>
                  <a:pt x="4539" y="5020"/>
                  <a:pt x="4626" y="5090"/>
                  <a:pt x="4715" y="5155"/>
                </a:cubicBezTo>
                <a:cubicBezTo>
                  <a:pt x="3638" y="5396"/>
                  <a:pt x="2616" y="5929"/>
                  <a:pt x="1778" y="6754"/>
                </a:cubicBezTo>
                <a:cubicBezTo>
                  <a:pt x="-592" y="9088"/>
                  <a:pt x="-592" y="12873"/>
                  <a:pt x="1778" y="15207"/>
                </a:cubicBezTo>
                <a:cubicBezTo>
                  <a:pt x="3976" y="17372"/>
                  <a:pt x="7441" y="17527"/>
                  <a:pt x="9822" y="15674"/>
                </a:cubicBezTo>
                <a:cubicBezTo>
                  <a:pt x="9780" y="17071"/>
                  <a:pt x="10298" y="18482"/>
                  <a:pt x="11381" y="19548"/>
                </a:cubicBezTo>
                <a:cubicBezTo>
                  <a:pt x="13464" y="21600"/>
                  <a:pt x="16842" y="21600"/>
                  <a:pt x="18925" y="19548"/>
                </a:cubicBezTo>
                <a:cubicBezTo>
                  <a:pt x="21008" y="17496"/>
                  <a:pt x="21008" y="14169"/>
                  <a:pt x="18925" y="12117"/>
                </a:cubicBezTo>
                <a:cubicBezTo>
                  <a:pt x="18052" y="11257"/>
                  <a:pt x="16950" y="10759"/>
                  <a:pt x="15813" y="10620"/>
                </a:cubicBezTo>
                <a:cubicBezTo>
                  <a:pt x="16584" y="9532"/>
                  <a:pt x="16479" y="8024"/>
                  <a:pt x="15493" y="7053"/>
                </a:cubicBezTo>
                <a:cubicBezTo>
                  <a:pt x="15089" y="6655"/>
                  <a:pt x="14594" y="6405"/>
                  <a:pt x="14074" y="6297"/>
                </a:cubicBezTo>
                <a:cubicBezTo>
                  <a:pt x="15430" y="4815"/>
                  <a:pt x="15388" y="2533"/>
                  <a:pt x="13939" y="1106"/>
                </a:cubicBezTo>
                <a:cubicBezTo>
                  <a:pt x="13191" y="369"/>
                  <a:pt x="12210" y="0"/>
                  <a:pt x="11229" y="0"/>
                </a:cubicBezTo>
                <a:close/>
                <a:moveTo>
                  <a:pt x="11229" y="943"/>
                </a:moveTo>
                <a:cubicBezTo>
                  <a:pt x="11965" y="943"/>
                  <a:pt x="12701" y="1219"/>
                  <a:pt x="13262" y="1772"/>
                </a:cubicBezTo>
                <a:cubicBezTo>
                  <a:pt x="14386" y="2879"/>
                  <a:pt x="14386" y="4672"/>
                  <a:pt x="13262" y="5779"/>
                </a:cubicBezTo>
                <a:cubicBezTo>
                  <a:pt x="12139" y="6885"/>
                  <a:pt x="10319" y="6885"/>
                  <a:pt x="9196" y="5779"/>
                </a:cubicBezTo>
                <a:cubicBezTo>
                  <a:pt x="8072" y="4672"/>
                  <a:pt x="8072" y="2879"/>
                  <a:pt x="9196" y="1772"/>
                </a:cubicBezTo>
                <a:cubicBezTo>
                  <a:pt x="9757" y="1219"/>
                  <a:pt x="10493" y="943"/>
                  <a:pt x="11229" y="943"/>
                </a:cubicBezTo>
                <a:close/>
                <a:moveTo>
                  <a:pt x="6069" y="1830"/>
                </a:moveTo>
                <a:cubicBezTo>
                  <a:pt x="6465" y="1830"/>
                  <a:pt x="6861" y="1979"/>
                  <a:pt x="7164" y="2277"/>
                </a:cubicBezTo>
                <a:cubicBezTo>
                  <a:pt x="7768" y="2873"/>
                  <a:pt x="7768" y="3839"/>
                  <a:pt x="7164" y="4434"/>
                </a:cubicBezTo>
                <a:cubicBezTo>
                  <a:pt x="6559" y="5030"/>
                  <a:pt x="5578" y="5030"/>
                  <a:pt x="4973" y="4434"/>
                </a:cubicBezTo>
                <a:cubicBezTo>
                  <a:pt x="4369" y="3839"/>
                  <a:pt x="4369" y="2873"/>
                  <a:pt x="4973" y="2277"/>
                </a:cubicBezTo>
                <a:cubicBezTo>
                  <a:pt x="5276" y="1979"/>
                  <a:pt x="5672" y="1830"/>
                  <a:pt x="6069" y="1830"/>
                </a:cubicBezTo>
                <a:close/>
                <a:moveTo>
                  <a:pt x="18553" y="3277"/>
                </a:moveTo>
                <a:cubicBezTo>
                  <a:pt x="18055" y="3277"/>
                  <a:pt x="17557" y="3464"/>
                  <a:pt x="17177" y="3838"/>
                </a:cubicBezTo>
                <a:cubicBezTo>
                  <a:pt x="16417" y="4586"/>
                  <a:pt x="16417" y="5800"/>
                  <a:pt x="17177" y="6548"/>
                </a:cubicBezTo>
                <a:cubicBezTo>
                  <a:pt x="17937" y="7297"/>
                  <a:pt x="19169" y="7297"/>
                  <a:pt x="19929" y="6548"/>
                </a:cubicBezTo>
                <a:cubicBezTo>
                  <a:pt x="20689" y="5800"/>
                  <a:pt x="20689" y="4586"/>
                  <a:pt x="19929" y="3838"/>
                </a:cubicBezTo>
                <a:cubicBezTo>
                  <a:pt x="19549" y="3464"/>
                  <a:pt x="19051" y="3277"/>
                  <a:pt x="18553" y="3277"/>
                </a:cubicBezTo>
                <a:close/>
                <a:moveTo>
                  <a:pt x="18553" y="3888"/>
                </a:moveTo>
                <a:cubicBezTo>
                  <a:pt x="18893" y="3888"/>
                  <a:pt x="19232" y="4015"/>
                  <a:pt x="19490" y="4270"/>
                </a:cubicBezTo>
                <a:cubicBezTo>
                  <a:pt x="20008" y="4780"/>
                  <a:pt x="20008" y="5607"/>
                  <a:pt x="19490" y="6117"/>
                </a:cubicBezTo>
                <a:cubicBezTo>
                  <a:pt x="18973" y="6626"/>
                  <a:pt x="18133" y="6626"/>
                  <a:pt x="17616" y="6117"/>
                </a:cubicBezTo>
                <a:cubicBezTo>
                  <a:pt x="17098" y="5607"/>
                  <a:pt x="17098" y="4780"/>
                  <a:pt x="17616" y="4270"/>
                </a:cubicBezTo>
                <a:cubicBezTo>
                  <a:pt x="17874" y="4015"/>
                  <a:pt x="18214" y="3888"/>
                  <a:pt x="18553" y="3888"/>
                </a:cubicBezTo>
                <a:close/>
                <a:moveTo>
                  <a:pt x="6069" y="6179"/>
                </a:moveTo>
                <a:cubicBezTo>
                  <a:pt x="7316" y="6179"/>
                  <a:pt x="8563" y="6648"/>
                  <a:pt x="9515" y="7585"/>
                </a:cubicBezTo>
                <a:cubicBezTo>
                  <a:pt x="11419" y="9461"/>
                  <a:pt x="11419" y="12501"/>
                  <a:pt x="9515" y="14376"/>
                </a:cubicBezTo>
                <a:cubicBezTo>
                  <a:pt x="7611" y="16252"/>
                  <a:pt x="4525" y="16252"/>
                  <a:pt x="2621" y="14376"/>
                </a:cubicBezTo>
                <a:cubicBezTo>
                  <a:pt x="718" y="12501"/>
                  <a:pt x="718" y="9461"/>
                  <a:pt x="2621" y="7585"/>
                </a:cubicBezTo>
                <a:cubicBezTo>
                  <a:pt x="3573" y="6648"/>
                  <a:pt x="4821" y="6179"/>
                  <a:pt x="6069" y="6179"/>
                </a:cubicBezTo>
                <a:close/>
                <a:moveTo>
                  <a:pt x="13490" y="7070"/>
                </a:moveTo>
                <a:cubicBezTo>
                  <a:pt x="13998" y="7070"/>
                  <a:pt x="14507" y="7261"/>
                  <a:pt x="14895" y="7643"/>
                </a:cubicBezTo>
                <a:cubicBezTo>
                  <a:pt x="15671" y="8407"/>
                  <a:pt x="15671" y="9647"/>
                  <a:pt x="14895" y="10412"/>
                </a:cubicBezTo>
                <a:cubicBezTo>
                  <a:pt x="14119" y="11176"/>
                  <a:pt x="12860" y="11176"/>
                  <a:pt x="12084" y="10412"/>
                </a:cubicBezTo>
                <a:cubicBezTo>
                  <a:pt x="11308" y="9647"/>
                  <a:pt x="11308" y="8407"/>
                  <a:pt x="12084" y="7643"/>
                </a:cubicBezTo>
                <a:cubicBezTo>
                  <a:pt x="12472" y="7261"/>
                  <a:pt x="12981" y="7070"/>
                  <a:pt x="13490" y="7070"/>
                </a:cubicBezTo>
                <a:close/>
                <a:moveTo>
                  <a:pt x="15153" y="11700"/>
                </a:moveTo>
                <a:cubicBezTo>
                  <a:pt x="16227" y="11700"/>
                  <a:pt x="17300" y="12104"/>
                  <a:pt x="18119" y="12911"/>
                </a:cubicBezTo>
                <a:cubicBezTo>
                  <a:pt x="19758" y="14525"/>
                  <a:pt x="19758" y="17142"/>
                  <a:pt x="18119" y="18756"/>
                </a:cubicBezTo>
                <a:cubicBezTo>
                  <a:pt x="16481" y="20369"/>
                  <a:pt x="13825" y="20369"/>
                  <a:pt x="12187" y="18756"/>
                </a:cubicBezTo>
                <a:cubicBezTo>
                  <a:pt x="10549" y="17142"/>
                  <a:pt x="10549" y="14525"/>
                  <a:pt x="12187" y="12911"/>
                </a:cubicBezTo>
                <a:cubicBezTo>
                  <a:pt x="13006" y="12104"/>
                  <a:pt x="14080" y="11700"/>
                  <a:pt x="15153" y="11700"/>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99" name="Группа"/>
          <p:cNvGrpSpPr/>
          <p:nvPr/>
        </p:nvGrpSpPr>
        <p:grpSpPr>
          <a:xfrm>
            <a:off x="13364307" y="6089408"/>
            <a:ext cx="10796953" cy="1666995"/>
            <a:chOff x="-808091" y="88574"/>
            <a:chExt cx="9098665" cy="1666995"/>
          </a:xfrm>
        </p:grpSpPr>
        <p:sp>
          <p:nvSpPr>
            <p:cNvPr id="97" name="Title text slide"/>
            <p:cNvSpPr txBox="1"/>
            <p:nvPr/>
          </p:nvSpPr>
          <p:spPr>
            <a:xfrm>
              <a:off x="-808091" y="88574"/>
              <a:ext cx="8935661" cy="111825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sz="6600" dirty="0" smtClean="0">
                  <a:latin typeface="Montserrat ExtraBold" pitchFamily="2" charset="-52"/>
                </a:rPr>
                <a:t>Спасибо за внимание</a:t>
              </a:r>
              <a:endParaRPr sz="6600" dirty="0">
                <a:latin typeface="Montserrat ExtraBold" pitchFamily="2" charset="-52"/>
              </a:endParaRPr>
            </a:p>
          </p:txBody>
        </p:sp>
        <p:sp>
          <p:nvSpPr>
            <p:cNvPr id="98"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679187" y="1206829"/>
              <a:ext cx="7611387" cy="5487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smtClean="0"/>
                <a:t>Перейдем к </a:t>
              </a:r>
              <a:r>
                <a:rPr lang="ru-RU" dirty="0" smtClean="0">
                  <a:latin typeface="Montserrat" pitchFamily="2" charset="-52"/>
                </a:rPr>
                <a:t>демонстрации</a:t>
              </a:r>
              <a:r>
                <a:rPr lang="ru-RU" dirty="0" smtClean="0"/>
                <a:t> работы бота</a:t>
              </a:r>
              <a:endParaRPr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656</TotalTime>
  <Words>234</Words>
  <Application>Microsoft Office PowerPoint</Application>
  <PresentationFormat>Произвольный</PresentationFormat>
  <Paragraphs>49</Paragraphs>
  <Slides>4</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4</vt:i4>
      </vt:variant>
    </vt:vector>
  </HeadingPairs>
  <TitlesOfParts>
    <vt:vector size="15" baseType="lpstr">
      <vt:lpstr>Arial</vt:lpstr>
      <vt:lpstr>Helvetica Neue</vt:lpstr>
      <vt:lpstr>Helvetica Neue Light</vt:lpstr>
      <vt:lpstr>Helvetica Neue Medium</vt:lpstr>
      <vt:lpstr>Maven Pro Bold</vt:lpstr>
      <vt:lpstr>Maven Pro Medium</vt:lpstr>
      <vt:lpstr>Montserrat</vt:lpstr>
      <vt:lpstr>Montserrat ExtraBold</vt:lpstr>
      <vt:lpstr>Open Sans</vt:lpstr>
      <vt:lpstr>OpenSans-Regular</vt:lpstr>
      <vt:lpstr>White</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Davidov</cp:lastModifiedBy>
  <cp:revision>59</cp:revision>
  <dcterms:modified xsi:type="dcterms:W3CDTF">2022-09-24T05:11:15Z</dcterms:modified>
</cp:coreProperties>
</file>