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3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16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7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5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2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89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5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81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6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95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09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6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427D-79FE-4500-92D3-C8294805E082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1B42D-91A5-4EA2-A8EB-2846A28BA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4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структура сайта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7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логическое построение всех страниц ресурса. 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Схема, по которой распределяется путь к папкам, категориям, подкатегориям, карточкам товаров (если они предусмотрены). С технической точки зрения, навигация ресурса представляет собой набор URL, логически выстроенных в определенной последовательности.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3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" y="429684"/>
            <a:ext cx="5251509" cy="5058668"/>
          </a:xfrm>
        </p:spPr>
      </p:pic>
    </p:spTree>
    <p:extLst>
      <p:ext uri="{BB962C8B-B14F-4D97-AF65-F5344CB8AC3E}">
        <p14:creationId xmlns:p14="http://schemas.microsoft.com/office/powerpoint/2010/main" val="400174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Ситуация</a:t>
            </a:r>
            <a:br>
              <a:rPr lang="ru-RU" dirty="0" smtClean="0"/>
            </a:br>
            <a:r>
              <a:rPr lang="ru-RU" sz="2000" dirty="0" smtClean="0"/>
              <a:t>Пропали </a:t>
            </a:r>
            <a:r>
              <a:rPr lang="ru-RU" sz="2000" dirty="0" smtClean="0"/>
              <a:t>вещь </a:t>
            </a:r>
            <a:r>
              <a:rPr lang="ru-RU" sz="2000" dirty="0" smtClean="0"/>
              <a:t>в игре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Участники:</a:t>
            </a:r>
          </a:p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Тех-поддержка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50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4" y="287753"/>
            <a:ext cx="6644255" cy="65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3" y="449233"/>
            <a:ext cx="5450770" cy="5708063"/>
          </a:xfrm>
        </p:spPr>
      </p:pic>
    </p:spTree>
    <p:extLst>
      <p:ext uri="{BB962C8B-B14F-4D97-AF65-F5344CB8AC3E}">
        <p14:creationId xmlns:p14="http://schemas.microsoft.com/office/powerpoint/2010/main" val="234613534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17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Аспект</vt:lpstr>
      <vt:lpstr>Социальная структура сайта</vt:lpstr>
      <vt:lpstr>Структура сайта</vt:lpstr>
      <vt:lpstr>Презентация PowerPoint</vt:lpstr>
      <vt:lpstr>Ситуация Пропали вещь в игре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структура сайта</dc:title>
  <dc:creator>ALI</dc:creator>
  <cp:lastModifiedBy>ALI</cp:lastModifiedBy>
  <cp:revision>13</cp:revision>
  <dcterms:created xsi:type="dcterms:W3CDTF">2020-10-22T05:31:52Z</dcterms:created>
  <dcterms:modified xsi:type="dcterms:W3CDTF">2020-10-24T05:33:13Z</dcterms:modified>
</cp:coreProperties>
</file>