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90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38904A8-DEB4-4DB0-AF53-17FF4B28000D}" type="datetimeFigureOut">
              <a:rPr lang="en-US" smtClean="0"/>
              <a:t>3/16/20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16E81DE4-E0D8-4744-B123-F3D1185940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5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42289">
              <a:defRPr/>
            </a:pPr>
            <a:fld id="{22C85F59-AB4B-4426-AA9A-BF1E2C97358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42289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4311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09600" y="2944048"/>
            <a:ext cx="10972800" cy="969901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600" y="2429129"/>
            <a:ext cx="10972800" cy="482409"/>
          </a:xfrm>
          <a:prstGeom prst="rect">
            <a:avLst/>
          </a:prstGeom>
        </p:spPr>
        <p:txBody>
          <a:bodyPr anchor="t"/>
          <a:lstStyle>
            <a:lvl1pPr>
              <a:defRPr sz="1867" cap="all" spc="67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  <a:lvl2pPr>
              <a:defRPr sz="1867" cap="all" spc="67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2pPr>
            <a:lvl3pPr>
              <a:defRPr sz="1867" cap="all" spc="67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3pPr>
            <a:lvl4pPr>
              <a:defRPr sz="1867" cap="all" spc="67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4pPr>
            <a:lvl5pPr>
              <a:defRPr sz="1867" cap="all" spc="67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BDE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24" name="Straight Connector 7"/>
          <p:cNvSpPr/>
          <p:nvPr/>
        </p:nvSpPr>
        <p:spPr>
          <a:xfrm>
            <a:off x="609600" y="3913949"/>
            <a:ext cx="10972800" cy="1"/>
          </a:xfrm>
          <a:prstGeom prst="line">
            <a:avLst/>
          </a:prstGeom>
          <a:ln w="28575">
            <a:solidFill>
              <a:srgbClr val="FFFFFF"/>
            </a:solidFill>
            <a:miter/>
          </a:ln>
        </p:spPr>
        <p:txBody>
          <a:bodyPr lIns="60959" rIns="60959"/>
          <a:lstStyle/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11042304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Text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600" y="2475719"/>
            <a:ext cx="3657600" cy="3669495"/>
          </a:xfrm>
          <a:prstGeom prst="rect">
            <a:avLst/>
          </a:prstGeom>
          <a:solidFill>
            <a:srgbClr val="F2F2F2"/>
          </a:solidFill>
          <a:ln w="76200">
            <a:solidFill>
              <a:srgbClr val="FFFFFF"/>
            </a:solidFill>
            <a:round/>
          </a:ln>
        </p:spPr>
        <p:txBody>
          <a:bodyPr lIns="228600" tIns="228600" rIns="228600" bIns="228600" anchor="t"/>
          <a:lstStyle>
            <a:lvl1pPr>
              <a:defRPr sz="2400"/>
            </a:lvl1pPr>
            <a:lvl2pPr indent="451091">
              <a:defRPr sz="2400"/>
            </a:lvl2pPr>
            <a:lvl3pPr>
              <a:defRPr sz="2400"/>
            </a:lvl3pPr>
            <a:lvl4pPr indent="1365469">
              <a:defRPr sz="2400"/>
            </a:lvl4pPr>
            <a:lvl5pPr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14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</p:spPr>
        <p:txBody>
          <a:bodyPr anchor="t"/>
          <a:lstStyle/>
          <a:p>
            <a:pPr>
              <a:defRPr sz="1200" cap="all">
                <a:solidFill>
                  <a:srgbClr val="7F8EA3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76810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hree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600" y="2475719"/>
            <a:ext cx="3657600" cy="3669495"/>
          </a:xfrm>
          <a:prstGeom prst="rect">
            <a:avLst/>
          </a:prstGeom>
          <a:solidFill>
            <a:srgbClr val="318DDA"/>
          </a:solidFill>
          <a:ln w="76200">
            <a:solidFill>
              <a:schemeClr val="accent1"/>
            </a:solidFill>
            <a:round/>
          </a:ln>
        </p:spPr>
        <p:txBody>
          <a:bodyPr lIns="228600" tIns="228600" rIns="228600" bIns="228600" anchor="t"/>
          <a:lstStyle>
            <a:lvl1pPr>
              <a:defRPr sz="2400">
                <a:solidFill>
                  <a:srgbClr val="FFFFFF"/>
                </a:solidFill>
              </a:defRPr>
            </a:lvl1pPr>
            <a:lvl2pPr indent="451091"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 indent="1365469">
              <a:defRPr sz="2400">
                <a:solidFill>
                  <a:srgbClr val="FFFFFF"/>
                </a:solidFill>
              </a:defRPr>
            </a:lvl4pPr>
            <a:lvl5pPr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BDE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15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</p:spPr>
        <p:txBody>
          <a:bodyPr anchor="t"/>
          <a:lstStyle/>
          <a:p>
            <a:pPr>
              <a:defRPr sz="1200" cap="all">
                <a:solidFill>
                  <a:srgbClr val="C4DEF3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77320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Text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600" y="2475720"/>
            <a:ext cx="5486400" cy="1853185"/>
          </a:xfrm>
          <a:prstGeom prst="rect">
            <a:avLst/>
          </a:prstGeom>
          <a:solidFill>
            <a:srgbClr val="F2F2F2"/>
          </a:solidFill>
          <a:ln w="76200">
            <a:solidFill>
              <a:srgbClr val="FFFFFF"/>
            </a:solidFill>
            <a:round/>
          </a:ln>
        </p:spPr>
        <p:txBody>
          <a:bodyPr lIns="228600" tIns="228600" rIns="228600" bIns="228600" anchor="t"/>
          <a:lstStyle>
            <a:lvl1pPr>
              <a:defRPr sz="2400"/>
            </a:lvl1pPr>
            <a:lvl2pPr indent="451091">
              <a:defRPr sz="2400"/>
            </a:lvl2pPr>
            <a:lvl3pPr>
              <a:defRPr sz="2400"/>
            </a:lvl3pPr>
            <a:lvl4pPr indent="1365469">
              <a:defRPr sz="2400"/>
            </a:lvl4pPr>
            <a:lvl5pPr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16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</p:spPr>
        <p:txBody>
          <a:bodyPr anchor="t"/>
          <a:lstStyle/>
          <a:p>
            <a:pPr>
              <a:defRPr sz="1200" cap="all">
                <a:solidFill>
                  <a:srgbClr val="7F8EA3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75250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ur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600" y="2475720"/>
            <a:ext cx="5486400" cy="1853185"/>
          </a:xfrm>
          <a:prstGeom prst="rect">
            <a:avLst/>
          </a:prstGeom>
          <a:solidFill>
            <a:srgbClr val="318DDA"/>
          </a:solidFill>
          <a:ln w="76200">
            <a:solidFill>
              <a:schemeClr val="accent1"/>
            </a:solidFill>
            <a:round/>
          </a:ln>
        </p:spPr>
        <p:txBody>
          <a:bodyPr lIns="228600" tIns="228600" rIns="228600" bIns="228600" anchor="t"/>
          <a:lstStyle>
            <a:lvl1pPr>
              <a:defRPr sz="2400">
                <a:solidFill>
                  <a:srgbClr val="FFFFFF"/>
                </a:solidFill>
              </a:defRPr>
            </a:lvl1pPr>
            <a:lvl2pPr indent="451091"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 indent="1365469">
              <a:defRPr sz="2400">
                <a:solidFill>
                  <a:srgbClr val="FFFFFF"/>
                </a:solidFill>
              </a:defRPr>
            </a:lvl4pPr>
            <a:lvl5pPr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BDE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17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</p:spPr>
        <p:txBody>
          <a:bodyPr anchor="t"/>
          <a:lstStyle/>
          <a:p>
            <a:pPr>
              <a:defRPr sz="1200" cap="all">
                <a:solidFill>
                  <a:srgbClr val="C4DEF3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1956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Text"/>
          <p:cNvSpPr txBox="1">
            <a:spLocks noGrp="1"/>
          </p:cNvSpPr>
          <p:nvPr>
            <p:ph type="title"/>
          </p:nvPr>
        </p:nvSpPr>
        <p:spPr>
          <a:xfrm>
            <a:off x="609601" y="685800"/>
            <a:ext cx="7111999" cy="86360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128000" y="0"/>
            <a:ext cx="4064000" cy="6172200"/>
          </a:xfrm>
          <a:prstGeom prst="rect">
            <a:avLst/>
          </a:prstGeom>
        </p:spPr>
        <p:txBody>
          <a:bodyPr anchor="t"/>
          <a:lstStyle>
            <a:lvl1pPr marL="304792" indent="-304792">
              <a:buSzPct val="100000"/>
              <a:buFont typeface="Arial"/>
              <a:buChar char="•"/>
              <a:defRPr sz="2667"/>
            </a:lvl1pPr>
            <a:lvl2pPr marL="755884" indent="-304792">
              <a:buSzPct val="100000"/>
              <a:buFont typeface="Arial"/>
              <a:buChar char="•"/>
              <a:defRPr sz="2667"/>
            </a:lvl2pPr>
            <a:lvl3pPr marL="1219170" indent="-304792">
              <a:buSzPct val="100000"/>
              <a:buFont typeface="Arial"/>
              <a:buChar char="•"/>
              <a:defRPr sz="2667"/>
            </a:lvl3pPr>
            <a:lvl4pPr marL="1670261" indent="-304792">
              <a:buSzPct val="100000"/>
              <a:buFont typeface="Arial"/>
              <a:buChar char="•"/>
              <a:defRPr sz="2667"/>
            </a:lvl4pPr>
            <a:lvl5pPr marL="2133547" indent="-304792">
              <a:buSzPct val="100000"/>
              <a:buFont typeface="Arial"/>
              <a:buChar char="•"/>
              <a:defRPr sz="26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18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7112001" cy="355600"/>
          </a:xfrm>
          <a:prstGeom prst="rect">
            <a:avLst/>
          </a:prstGeom>
        </p:spPr>
        <p:txBody>
          <a:bodyPr anchor="t"/>
          <a:lstStyle/>
          <a:p>
            <a:pPr>
              <a:defRPr sz="1200" cap="all">
                <a:solidFill>
                  <a:srgbClr val="7F8EA3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21811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1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Text"/>
          <p:cNvSpPr txBox="1">
            <a:spLocks noGrp="1"/>
          </p:cNvSpPr>
          <p:nvPr>
            <p:ph type="title"/>
          </p:nvPr>
        </p:nvSpPr>
        <p:spPr>
          <a:xfrm>
            <a:off x="609601" y="685800"/>
            <a:ext cx="7111999" cy="8636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128000" y="0"/>
            <a:ext cx="4064000" cy="6172200"/>
          </a:xfrm>
          <a:prstGeom prst="rect">
            <a:avLst/>
          </a:prstGeom>
        </p:spPr>
        <p:txBody>
          <a:bodyPr anchor="t"/>
          <a:lstStyle>
            <a:lvl1pPr marL="304792" indent="-304792">
              <a:buSzPct val="100000"/>
              <a:buFont typeface="Arial"/>
              <a:buChar char="•"/>
              <a:defRPr sz="2667">
                <a:solidFill>
                  <a:srgbClr val="FFFFFF"/>
                </a:solidFill>
              </a:defRPr>
            </a:lvl1pPr>
            <a:lvl2pPr marL="755884" indent="-304792">
              <a:buSzPct val="100000"/>
              <a:buFont typeface="Arial"/>
              <a:buChar char="•"/>
              <a:defRPr sz="2667">
                <a:solidFill>
                  <a:srgbClr val="FFFFFF"/>
                </a:solidFill>
              </a:defRPr>
            </a:lvl2pPr>
            <a:lvl3pPr marL="1219170" indent="-304792">
              <a:buSzPct val="100000"/>
              <a:buFont typeface="Arial"/>
              <a:buChar char="•"/>
              <a:defRPr sz="2667">
                <a:solidFill>
                  <a:srgbClr val="FFFFFF"/>
                </a:solidFill>
              </a:defRPr>
            </a:lvl3pPr>
            <a:lvl4pPr marL="1670261" indent="-304792">
              <a:buSzPct val="100000"/>
              <a:buFont typeface="Arial"/>
              <a:buChar char="•"/>
              <a:defRPr sz="2667">
                <a:solidFill>
                  <a:srgbClr val="FFFFFF"/>
                </a:solidFill>
              </a:defRPr>
            </a:lvl4pPr>
            <a:lvl5pPr marL="2133547" indent="-304792">
              <a:buSzPct val="100000"/>
              <a:buFont typeface="Arial"/>
              <a:buChar char="•"/>
              <a:defRPr sz="2667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BDE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19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7112001" cy="355600"/>
          </a:xfrm>
          <a:prstGeom prst="rect">
            <a:avLst/>
          </a:prstGeom>
        </p:spPr>
        <p:txBody>
          <a:bodyPr anchor="t"/>
          <a:lstStyle/>
          <a:p>
            <a:pPr>
              <a:defRPr sz="1200" cap="all">
                <a:solidFill>
                  <a:srgbClr val="C4DEF3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44737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Text"/>
          <p:cNvSpPr txBox="1">
            <a:spLocks noGrp="1"/>
          </p:cNvSpPr>
          <p:nvPr>
            <p:ph type="title"/>
          </p:nvPr>
        </p:nvSpPr>
        <p:spPr>
          <a:xfrm>
            <a:off x="609602" y="685802"/>
            <a:ext cx="5283201" cy="8636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xfrm>
            <a:off x="6299200" y="0"/>
            <a:ext cx="5892800" cy="6172200"/>
          </a:xfrm>
          <a:prstGeom prst="rect">
            <a:avLst/>
          </a:prstGeom>
        </p:spPr>
        <p:txBody>
          <a:bodyPr anchor="t"/>
          <a:lstStyle>
            <a:lvl1pPr marL="304792" indent="-304792">
              <a:buSzPct val="100000"/>
              <a:buFont typeface="Arial"/>
              <a:buChar char="•"/>
              <a:defRPr sz="2667"/>
            </a:lvl1pPr>
            <a:lvl2pPr marL="755884" indent="-304792">
              <a:buSzPct val="100000"/>
              <a:buFont typeface="Arial"/>
              <a:buChar char="•"/>
              <a:defRPr sz="2667"/>
            </a:lvl2pPr>
            <a:lvl3pPr marL="1219170" indent="-304792">
              <a:buSzPct val="100000"/>
              <a:buFont typeface="Arial"/>
              <a:buChar char="•"/>
              <a:defRPr sz="2667"/>
            </a:lvl3pPr>
            <a:lvl4pPr marL="1670261" indent="-304792">
              <a:buSzPct val="100000"/>
              <a:buFont typeface="Arial"/>
              <a:buChar char="•"/>
              <a:defRPr sz="2667"/>
            </a:lvl4pPr>
            <a:lvl5pPr marL="2133547" indent="-304792">
              <a:buSzPct val="100000"/>
              <a:buFont typeface="Arial"/>
              <a:buChar char="•"/>
              <a:defRPr sz="26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20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5283200" cy="355600"/>
          </a:xfrm>
          <a:prstGeom prst="rect">
            <a:avLst/>
          </a:prstGeom>
        </p:spPr>
        <p:txBody>
          <a:bodyPr anchor="t"/>
          <a:lstStyle/>
          <a:p>
            <a:pPr>
              <a:defRPr sz="1200" cap="all">
                <a:solidFill>
                  <a:srgbClr val="7F8EA3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5626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1/2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Text"/>
          <p:cNvSpPr txBox="1">
            <a:spLocks noGrp="1"/>
          </p:cNvSpPr>
          <p:nvPr>
            <p:ph type="title"/>
          </p:nvPr>
        </p:nvSpPr>
        <p:spPr>
          <a:xfrm>
            <a:off x="609602" y="685802"/>
            <a:ext cx="5283201" cy="863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08" name="Body Level One…"/>
          <p:cNvSpPr txBox="1">
            <a:spLocks noGrp="1"/>
          </p:cNvSpPr>
          <p:nvPr>
            <p:ph type="body" idx="1"/>
          </p:nvPr>
        </p:nvSpPr>
        <p:spPr>
          <a:xfrm>
            <a:off x="6299200" y="0"/>
            <a:ext cx="5892800" cy="6172200"/>
          </a:xfrm>
          <a:prstGeom prst="rect">
            <a:avLst/>
          </a:prstGeom>
        </p:spPr>
        <p:txBody>
          <a:bodyPr anchor="t"/>
          <a:lstStyle>
            <a:lvl1pPr marL="304792" indent="-304792">
              <a:buSzPct val="100000"/>
              <a:buFont typeface="Arial"/>
              <a:buChar char="•"/>
              <a:defRPr sz="2667">
                <a:solidFill>
                  <a:srgbClr val="FFFFFF"/>
                </a:solidFill>
              </a:defRPr>
            </a:lvl1pPr>
            <a:lvl2pPr marL="755884" indent="-304792">
              <a:buSzPct val="100000"/>
              <a:buFont typeface="Arial"/>
              <a:buChar char="•"/>
              <a:defRPr sz="2667">
                <a:solidFill>
                  <a:srgbClr val="FFFFFF"/>
                </a:solidFill>
              </a:defRPr>
            </a:lvl2pPr>
            <a:lvl3pPr marL="1219170" indent="-304792">
              <a:buSzPct val="100000"/>
              <a:buFont typeface="Arial"/>
              <a:buChar char="•"/>
              <a:defRPr sz="2667">
                <a:solidFill>
                  <a:srgbClr val="FFFFFF"/>
                </a:solidFill>
              </a:defRPr>
            </a:lvl3pPr>
            <a:lvl4pPr marL="1670261" indent="-304792">
              <a:buSzPct val="100000"/>
              <a:buFont typeface="Arial"/>
              <a:buChar char="•"/>
              <a:defRPr sz="2667">
                <a:solidFill>
                  <a:srgbClr val="FFFFFF"/>
                </a:solidFill>
              </a:defRPr>
            </a:lvl4pPr>
            <a:lvl5pPr marL="2133547" indent="-304792">
              <a:buSzPct val="100000"/>
              <a:buFont typeface="Arial"/>
              <a:buChar char="•"/>
              <a:defRPr sz="2667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BDE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2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5283200" cy="355600"/>
          </a:xfrm>
          <a:prstGeom prst="rect">
            <a:avLst/>
          </a:prstGeom>
        </p:spPr>
        <p:txBody>
          <a:bodyPr anchor="t"/>
          <a:lstStyle/>
          <a:p>
            <a:pPr>
              <a:defRPr sz="1200" cap="all">
                <a:solidFill>
                  <a:srgbClr val="C4DEF3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78651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Text"/>
          <p:cNvSpPr txBox="1">
            <a:spLocks noGrp="1"/>
          </p:cNvSpPr>
          <p:nvPr>
            <p:ph type="title"/>
          </p:nvPr>
        </p:nvSpPr>
        <p:spPr>
          <a:xfrm>
            <a:off x="609600" y="685797"/>
            <a:ext cx="3429000" cy="131445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8" name="Body Level One…"/>
          <p:cNvSpPr txBox="1">
            <a:spLocks noGrp="1"/>
          </p:cNvSpPr>
          <p:nvPr>
            <p:ph type="body" idx="1"/>
          </p:nvPr>
        </p:nvSpPr>
        <p:spPr>
          <a:xfrm>
            <a:off x="4495800" y="0"/>
            <a:ext cx="7696200" cy="6172200"/>
          </a:xfrm>
          <a:prstGeom prst="rect">
            <a:avLst/>
          </a:prstGeom>
        </p:spPr>
        <p:txBody>
          <a:bodyPr anchor="t"/>
          <a:lstStyle>
            <a:lvl1pPr marL="304792" indent="-304792">
              <a:buSzPct val="100000"/>
              <a:buFont typeface="Arial"/>
              <a:buChar char="•"/>
              <a:defRPr sz="2667"/>
            </a:lvl1pPr>
            <a:lvl2pPr marL="755884" indent="-304792">
              <a:buSzPct val="100000"/>
              <a:buFont typeface="Arial"/>
              <a:buChar char="•"/>
              <a:defRPr sz="2667"/>
            </a:lvl2pPr>
            <a:lvl3pPr marL="1219170" indent="-304792">
              <a:buSzPct val="100000"/>
              <a:buFont typeface="Arial"/>
              <a:buChar char="•"/>
              <a:defRPr sz="2667"/>
            </a:lvl3pPr>
            <a:lvl4pPr marL="1670261" indent="-304792">
              <a:buSzPct val="100000"/>
              <a:buFont typeface="Arial"/>
              <a:buChar char="•"/>
              <a:defRPr sz="2667"/>
            </a:lvl4pPr>
            <a:lvl5pPr marL="2133547" indent="-304792">
              <a:buSzPct val="100000"/>
              <a:buFont typeface="Arial"/>
              <a:buChar char="•"/>
              <a:defRPr sz="26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22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3429000" cy="355600"/>
          </a:xfrm>
          <a:prstGeom prst="rect">
            <a:avLst/>
          </a:prstGeom>
        </p:spPr>
        <p:txBody>
          <a:bodyPr anchor="t"/>
          <a:lstStyle/>
          <a:p>
            <a:pPr>
              <a:defRPr sz="1200" cap="all">
                <a:solidFill>
                  <a:srgbClr val="7F8EA3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91466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2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le Text"/>
          <p:cNvSpPr txBox="1">
            <a:spLocks noGrp="1"/>
          </p:cNvSpPr>
          <p:nvPr>
            <p:ph type="title"/>
          </p:nvPr>
        </p:nvSpPr>
        <p:spPr>
          <a:xfrm>
            <a:off x="609600" y="685797"/>
            <a:ext cx="3429000" cy="13144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8" name="Body Level One…"/>
          <p:cNvSpPr txBox="1">
            <a:spLocks noGrp="1"/>
          </p:cNvSpPr>
          <p:nvPr>
            <p:ph type="body" idx="1"/>
          </p:nvPr>
        </p:nvSpPr>
        <p:spPr>
          <a:xfrm>
            <a:off x="4495800" y="0"/>
            <a:ext cx="7696200" cy="6172200"/>
          </a:xfrm>
          <a:prstGeom prst="rect">
            <a:avLst/>
          </a:prstGeom>
        </p:spPr>
        <p:txBody>
          <a:bodyPr anchor="t"/>
          <a:lstStyle>
            <a:lvl1pPr marL="304792" indent="-304792">
              <a:buSzPct val="100000"/>
              <a:buFont typeface="Arial"/>
              <a:buChar char="•"/>
              <a:defRPr sz="2667">
                <a:solidFill>
                  <a:srgbClr val="FFFFFF"/>
                </a:solidFill>
              </a:defRPr>
            </a:lvl1pPr>
            <a:lvl2pPr marL="755884" indent="-304792">
              <a:buSzPct val="100000"/>
              <a:buFont typeface="Arial"/>
              <a:buChar char="•"/>
              <a:defRPr sz="2667">
                <a:solidFill>
                  <a:srgbClr val="FFFFFF"/>
                </a:solidFill>
              </a:defRPr>
            </a:lvl2pPr>
            <a:lvl3pPr marL="1219170" indent="-304792">
              <a:buSzPct val="100000"/>
              <a:buFont typeface="Arial"/>
              <a:buChar char="•"/>
              <a:defRPr sz="2667">
                <a:solidFill>
                  <a:srgbClr val="FFFFFF"/>
                </a:solidFill>
              </a:defRPr>
            </a:lvl3pPr>
            <a:lvl4pPr marL="1670261" indent="-304792">
              <a:buSzPct val="100000"/>
              <a:buFont typeface="Arial"/>
              <a:buChar char="•"/>
              <a:defRPr sz="2667">
                <a:solidFill>
                  <a:srgbClr val="FFFFFF"/>
                </a:solidFill>
              </a:defRPr>
            </a:lvl4pPr>
            <a:lvl5pPr marL="2133547" indent="-304792">
              <a:buSzPct val="100000"/>
              <a:buFont typeface="Arial"/>
              <a:buChar char="•"/>
              <a:defRPr sz="2667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BDE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23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3429000" cy="355600"/>
          </a:xfrm>
          <a:prstGeom prst="rect">
            <a:avLst/>
          </a:prstGeom>
        </p:spPr>
        <p:txBody>
          <a:bodyPr anchor="t"/>
          <a:lstStyle/>
          <a:p>
            <a:pPr>
              <a:defRPr sz="1200" cap="all">
                <a:solidFill>
                  <a:srgbClr val="C4DEF3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1222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0" descr="Picture 10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6112"/>
            <a:ext cx="12192000" cy="6845777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609600" y="1701800"/>
            <a:ext cx="10058400" cy="2212149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BDE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600" y="3962632"/>
            <a:ext cx="10058400" cy="670328"/>
          </a:xfrm>
          <a:prstGeom prst="rect">
            <a:avLst/>
          </a:prstGeom>
        </p:spPr>
        <p:txBody>
          <a:bodyPr anchor="t"/>
          <a:lstStyle>
            <a:lvl1pPr>
              <a:defRPr sz="2667">
                <a:solidFill>
                  <a:srgbClr val="FFFFFF"/>
                </a:solidFill>
              </a:defRPr>
            </a:lvl1pPr>
            <a:lvl2pPr>
              <a:defRPr sz="2667">
                <a:solidFill>
                  <a:srgbClr val="FFFFFF"/>
                </a:solidFill>
              </a:defRPr>
            </a:lvl2pPr>
            <a:lvl3pPr>
              <a:defRPr sz="2667">
                <a:solidFill>
                  <a:srgbClr val="FFFFFF"/>
                </a:solidFill>
              </a:defRPr>
            </a:lvl3pPr>
            <a:lvl4pPr>
              <a:defRPr sz="2667">
                <a:solidFill>
                  <a:srgbClr val="FFFFFF"/>
                </a:solidFill>
              </a:defRPr>
            </a:lvl4pPr>
            <a:lvl5pPr>
              <a:defRPr sz="2667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82254551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Text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8" name="Body Level One…"/>
          <p:cNvSpPr txBox="1">
            <a:spLocks noGrp="1"/>
          </p:cNvSpPr>
          <p:nvPr>
            <p:ph type="body" idx="1"/>
          </p:nvPr>
        </p:nvSpPr>
        <p:spPr>
          <a:xfrm>
            <a:off x="0" y="1701801"/>
            <a:ext cx="12192000" cy="4470401"/>
          </a:xfrm>
          <a:prstGeom prst="rect">
            <a:avLst/>
          </a:prstGeom>
        </p:spPr>
        <p:txBody>
          <a:bodyPr anchor="t"/>
          <a:lstStyle>
            <a:lvl1pPr marL="304792" indent="-304792">
              <a:buSzPct val="100000"/>
              <a:buFont typeface="Arial"/>
              <a:buChar char="•"/>
              <a:defRPr sz="2667"/>
            </a:lvl1pPr>
            <a:lvl2pPr marL="755884" indent="-304792">
              <a:buSzPct val="100000"/>
              <a:buFont typeface="Arial"/>
              <a:buChar char="•"/>
              <a:defRPr sz="2667"/>
            </a:lvl2pPr>
            <a:lvl3pPr marL="1219170" indent="-304792">
              <a:buSzPct val="100000"/>
              <a:buFont typeface="Arial"/>
              <a:buChar char="•"/>
              <a:defRPr sz="2667"/>
            </a:lvl3pPr>
            <a:lvl4pPr marL="1670261" indent="-304792">
              <a:buSzPct val="100000"/>
              <a:buFont typeface="Arial"/>
              <a:buChar char="•"/>
              <a:defRPr sz="2667"/>
            </a:lvl4pPr>
            <a:lvl5pPr marL="2133547" indent="-304792">
              <a:buSzPct val="100000"/>
              <a:buFont typeface="Arial"/>
              <a:buChar char="•"/>
              <a:defRPr sz="26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24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</p:spPr>
        <p:txBody>
          <a:bodyPr anchor="t"/>
          <a:lstStyle/>
          <a:p>
            <a:pPr>
              <a:defRPr sz="1200" cap="all">
                <a:solidFill>
                  <a:srgbClr val="7F8EA3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09845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Wid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itle Text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48" name="Body Level One…"/>
          <p:cNvSpPr txBox="1">
            <a:spLocks noGrp="1"/>
          </p:cNvSpPr>
          <p:nvPr>
            <p:ph type="body" idx="1"/>
          </p:nvPr>
        </p:nvSpPr>
        <p:spPr>
          <a:xfrm>
            <a:off x="0" y="1701801"/>
            <a:ext cx="12192000" cy="4470401"/>
          </a:xfrm>
          <a:prstGeom prst="rect">
            <a:avLst/>
          </a:prstGeom>
        </p:spPr>
        <p:txBody>
          <a:bodyPr anchor="t"/>
          <a:lstStyle>
            <a:lvl1pPr marL="304792" indent="-304792">
              <a:buSzPct val="100000"/>
              <a:buFont typeface="Arial"/>
              <a:buChar char="•"/>
              <a:defRPr sz="2667">
                <a:solidFill>
                  <a:srgbClr val="FFFFFF"/>
                </a:solidFill>
              </a:defRPr>
            </a:lvl1pPr>
            <a:lvl2pPr marL="755884" indent="-304792">
              <a:buSzPct val="100000"/>
              <a:buFont typeface="Arial"/>
              <a:buChar char="•"/>
              <a:defRPr sz="2667">
                <a:solidFill>
                  <a:srgbClr val="FFFFFF"/>
                </a:solidFill>
              </a:defRPr>
            </a:lvl2pPr>
            <a:lvl3pPr marL="1219170" indent="-304792">
              <a:buSzPct val="100000"/>
              <a:buFont typeface="Arial"/>
              <a:buChar char="•"/>
              <a:defRPr sz="2667">
                <a:solidFill>
                  <a:srgbClr val="FFFFFF"/>
                </a:solidFill>
              </a:defRPr>
            </a:lvl3pPr>
            <a:lvl4pPr marL="1670261" indent="-304792">
              <a:buSzPct val="100000"/>
              <a:buFont typeface="Arial"/>
              <a:buChar char="•"/>
              <a:defRPr sz="2667">
                <a:solidFill>
                  <a:srgbClr val="FFFFFF"/>
                </a:solidFill>
              </a:defRPr>
            </a:lvl4pPr>
            <a:lvl5pPr marL="2133547" indent="-304792">
              <a:buSzPct val="100000"/>
              <a:buFont typeface="Arial"/>
              <a:buChar char="•"/>
              <a:defRPr sz="2667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BDE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25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</p:spPr>
        <p:txBody>
          <a:bodyPr anchor="t"/>
          <a:lstStyle/>
          <a:p>
            <a:pPr>
              <a:defRPr sz="1200" cap="all">
                <a:solidFill>
                  <a:srgbClr val="C4DEF3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4591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pli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angle 3"/>
          <p:cNvSpPr/>
          <p:nvPr/>
        </p:nvSpPr>
        <p:spPr>
          <a:xfrm>
            <a:off x="7721600" y="0"/>
            <a:ext cx="447040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 dirty="0"/>
          </a:p>
        </p:txBody>
      </p:sp>
      <p:sp>
        <p:nvSpPr>
          <p:cNvPr id="258" name="Title Text"/>
          <p:cNvSpPr txBox="1">
            <a:spLocks noGrp="1"/>
          </p:cNvSpPr>
          <p:nvPr>
            <p:ph type="title"/>
          </p:nvPr>
        </p:nvSpPr>
        <p:spPr>
          <a:xfrm>
            <a:off x="609602" y="685802"/>
            <a:ext cx="6659303" cy="8636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BDE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26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1" y="1701800"/>
            <a:ext cx="6659303" cy="4470400"/>
          </a:xfrm>
          <a:prstGeom prst="rect">
            <a:avLst/>
          </a:prstGeom>
        </p:spPr>
        <p:txBody>
          <a:bodyPr anchor="t"/>
          <a:lstStyle>
            <a:lvl1pPr marL="304792" indent="-304792">
              <a:buSzPct val="100000"/>
              <a:buFont typeface="Arial"/>
              <a:buChar char="•"/>
              <a:defRPr sz="2667"/>
            </a:lvl1pPr>
            <a:lvl2pPr marL="755884" indent="-304792">
              <a:buSzPct val="100000"/>
              <a:buFont typeface="Arial"/>
              <a:buChar char="•"/>
              <a:defRPr sz="2667"/>
            </a:lvl2pPr>
            <a:lvl3pPr marL="1219170" indent="-304792">
              <a:buSzPct val="100000"/>
              <a:buFont typeface="Arial"/>
              <a:buChar char="•"/>
              <a:defRPr sz="2667"/>
            </a:lvl3pPr>
            <a:lvl4pPr marL="1670261" indent="-304792">
              <a:buSzPct val="100000"/>
              <a:buFont typeface="Arial"/>
              <a:buChar char="•"/>
              <a:defRPr sz="2667"/>
            </a:lvl4pPr>
            <a:lvl5pPr marL="2133547" indent="-304792">
              <a:buSzPct val="100000"/>
              <a:buFont typeface="Arial"/>
              <a:buChar char="•"/>
              <a:defRPr sz="26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599" y="330200"/>
            <a:ext cx="6659304" cy="355600"/>
          </a:xfrm>
          <a:prstGeom prst="rect">
            <a:avLst/>
          </a:prstGeom>
        </p:spPr>
        <p:txBody>
          <a:bodyPr anchor="t"/>
          <a:lstStyle/>
          <a:p>
            <a:pPr>
              <a:defRPr sz="1200" cap="all">
                <a:solidFill>
                  <a:srgbClr val="7F8EA3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26350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pli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ectangle 3"/>
          <p:cNvSpPr/>
          <p:nvPr/>
        </p:nvSpPr>
        <p:spPr>
          <a:xfrm>
            <a:off x="6299200" y="0"/>
            <a:ext cx="589280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 dirty="0"/>
          </a:p>
        </p:txBody>
      </p:sp>
      <p:sp>
        <p:nvSpPr>
          <p:cNvPr id="269" name="Title Text"/>
          <p:cNvSpPr txBox="1">
            <a:spLocks noGrp="1"/>
          </p:cNvSpPr>
          <p:nvPr>
            <p:ph type="title"/>
          </p:nvPr>
        </p:nvSpPr>
        <p:spPr>
          <a:xfrm>
            <a:off x="609602" y="685802"/>
            <a:ext cx="5283201" cy="8636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BDE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27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701800"/>
            <a:ext cx="5283200" cy="4470400"/>
          </a:xfrm>
          <a:prstGeom prst="rect">
            <a:avLst/>
          </a:prstGeom>
        </p:spPr>
        <p:txBody>
          <a:bodyPr anchor="t"/>
          <a:lstStyle>
            <a:lvl1pPr marL="304792" indent="-304792">
              <a:buSzPct val="100000"/>
              <a:buFont typeface="Arial"/>
              <a:buChar char="•"/>
              <a:defRPr sz="2667"/>
            </a:lvl1pPr>
            <a:lvl2pPr marL="755884" indent="-304792">
              <a:buSzPct val="100000"/>
              <a:buFont typeface="Arial"/>
              <a:buChar char="•"/>
              <a:defRPr sz="2667"/>
            </a:lvl2pPr>
            <a:lvl3pPr marL="1219170" indent="-304792">
              <a:buSzPct val="100000"/>
              <a:buFont typeface="Arial"/>
              <a:buChar char="•"/>
              <a:defRPr sz="2667"/>
            </a:lvl3pPr>
            <a:lvl4pPr marL="1670261" indent="-304792">
              <a:buSzPct val="100000"/>
              <a:buFont typeface="Arial"/>
              <a:buChar char="•"/>
              <a:defRPr sz="2667"/>
            </a:lvl4pPr>
            <a:lvl5pPr marL="2133547" indent="-304792">
              <a:buSzPct val="100000"/>
              <a:buFont typeface="Arial"/>
              <a:buChar char="•"/>
              <a:defRPr sz="26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5283200" cy="355600"/>
          </a:xfrm>
          <a:prstGeom prst="rect">
            <a:avLst/>
          </a:prstGeom>
        </p:spPr>
        <p:txBody>
          <a:bodyPr anchor="t"/>
          <a:lstStyle/>
          <a:p>
            <a:pPr>
              <a:defRPr sz="1200" cap="all">
                <a:solidFill>
                  <a:srgbClr val="7F8EA3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2293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pli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3"/>
          <p:cNvSpPr/>
          <p:nvPr/>
        </p:nvSpPr>
        <p:spPr>
          <a:xfrm>
            <a:off x="4470400" y="0"/>
            <a:ext cx="772160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 dirty="0"/>
          </a:p>
        </p:txBody>
      </p:sp>
      <p:sp>
        <p:nvSpPr>
          <p:cNvPr id="2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BDE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281" name="Body Level One…"/>
          <p:cNvSpPr txBox="1">
            <a:spLocks noGrp="1"/>
          </p:cNvSpPr>
          <p:nvPr>
            <p:ph type="body" idx="1"/>
          </p:nvPr>
        </p:nvSpPr>
        <p:spPr>
          <a:xfrm>
            <a:off x="4923097" y="685800"/>
            <a:ext cx="6659301" cy="548640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rgbClr val="FFFFFF"/>
                </a:solidFill>
              </a:defRPr>
            </a:lvl1pPr>
            <a:lvl2pPr indent="451091">
              <a:defRPr sz="2667">
                <a:solidFill>
                  <a:srgbClr val="FFFFFF"/>
                </a:solidFill>
              </a:defRPr>
            </a:lvl2pPr>
            <a:lvl3pPr>
              <a:defRPr sz="2667">
                <a:solidFill>
                  <a:srgbClr val="FFFFFF"/>
                </a:solidFill>
              </a:defRPr>
            </a:lvl3pPr>
            <a:lvl4pPr indent="1365469">
              <a:defRPr sz="2667">
                <a:solidFill>
                  <a:srgbClr val="FFFFFF"/>
                </a:solidFill>
              </a:defRPr>
            </a:lvl4pPr>
            <a:lvl5pPr>
              <a:defRPr sz="2667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2" name="Title Text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3429000" cy="8636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3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3429000" cy="355600"/>
          </a:xfrm>
          <a:prstGeom prst="rect">
            <a:avLst/>
          </a:prstGeom>
        </p:spPr>
        <p:txBody>
          <a:bodyPr anchor="t"/>
          <a:lstStyle/>
          <a:p>
            <a:pPr>
              <a:defRPr sz="1200" cap="all">
                <a:solidFill>
                  <a:srgbClr val="7F8EA3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46057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BDE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137622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pli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7721600" y="0"/>
            <a:ext cx="4470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685801"/>
            <a:ext cx="6659301" cy="863600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64000" y="6356351"/>
            <a:ext cx="320490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701800"/>
            <a:ext cx="6659301" cy="4470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6659301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28001" y="685800"/>
            <a:ext cx="3454399" cy="54864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1093" indent="0" algn="l">
              <a:buNone/>
              <a:defRPr>
                <a:solidFill>
                  <a:schemeClr val="bg1"/>
                </a:solidFill>
              </a:defRPr>
            </a:lvl2pPr>
            <a:lvl3pPr marL="914377" indent="0" algn="l">
              <a:buNone/>
              <a:defRPr>
                <a:solidFill>
                  <a:schemeClr val="bg1"/>
                </a:solidFill>
              </a:defRPr>
            </a:lvl3pPr>
            <a:lvl4pPr marL="1365470" indent="0" algn="l">
              <a:buNone/>
              <a:defRPr>
                <a:solidFill>
                  <a:schemeClr val="bg1"/>
                </a:solidFill>
              </a:defRPr>
            </a:lvl4pPr>
            <a:lvl5pPr marL="1828754" indent="0" algn="l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940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1801"/>
            <a:ext cx="10058400" cy="4470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8930" y="6400414"/>
            <a:ext cx="273470" cy="276999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24318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609585" lvl="0" indent="-30479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1pPr>
            <a:lvl2pPr marL="1219170" lvl="1" indent="-30479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828754" lvl="2" indent="-30479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2438339" lvl="3" indent="-30479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3047924" lvl="4" indent="-30479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3657509" lvl="5" indent="-42332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11308929" y="6400415"/>
            <a:ext cx="273600" cy="2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609585" lvl="0" indent="-30479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venir"/>
              <a:buNone/>
              <a:defRPr sz="1600" b="1" cap="none">
                <a:solidFill>
                  <a:schemeClr val="dk2"/>
                </a:solidFill>
              </a:defRPr>
            </a:lvl1pPr>
            <a:lvl2pPr marL="1219170" lvl="1" indent="-30479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000"/>
              <a:buFont typeface="Avenir"/>
              <a:buNone/>
              <a:defRPr sz="1333"/>
            </a:lvl2pPr>
            <a:lvl3pPr marL="1828754" lvl="2" indent="-30479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000"/>
              <a:buFont typeface="Avenir"/>
              <a:buNone/>
              <a:defRPr sz="1333"/>
            </a:lvl3pPr>
            <a:lvl4pPr marL="2438339" lvl="3" indent="-30479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000"/>
              <a:buFont typeface="Avenir"/>
              <a:buNone/>
              <a:defRPr sz="1333"/>
            </a:lvl4pPr>
            <a:lvl5pPr marL="3047924" lvl="4" indent="-30479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000"/>
              <a:buFont typeface="Avenir"/>
              <a:buNone/>
              <a:defRPr sz="1333"/>
            </a:lvl5pPr>
            <a:lvl6pPr marL="3657509" lvl="5" indent="-42332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689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Idea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BDE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17562821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2475719"/>
            <a:ext cx="5283200" cy="3701247"/>
          </a:xfrm>
          <a:prstGeom prst="rect">
            <a:avLst/>
          </a:prstGeom>
        </p:spPr>
        <p:txBody>
          <a:bodyPr anchor="t"/>
          <a:lstStyle>
            <a:lvl1pPr marL="304792" indent="-304792">
              <a:buSzPct val="100000"/>
              <a:buFont typeface="Arial"/>
              <a:buChar char="•"/>
              <a:defRPr sz="2667"/>
            </a:lvl1pPr>
            <a:lvl2pPr marL="755884" indent="-304792">
              <a:buSzPct val="100000"/>
              <a:buFont typeface="Arial"/>
              <a:buChar char="•"/>
              <a:defRPr sz="2667"/>
            </a:lvl2pPr>
            <a:lvl3pPr marL="1219170" indent="-304792">
              <a:buSzPct val="100000"/>
              <a:buFont typeface="Arial"/>
              <a:buChar char="•"/>
              <a:defRPr sz="2667"/>
            </a:lvl3pPr>
            <a:lvl4pPr marL="1670261" indent="-304792">
              <a:buSzPct val="100000"/>
              <a:buFont typeface="Arial"/>
              <a:buChar char="•"/>
              <a:defRPr sz="2667"/>
            </a:lvl4pPr>
            <a:lvl5pPr marL="2133547" indent="-304792">
              <a:buSzPct val="100000"/>
              <a:buFont typeface="Arial"/>
              <a:buChar char="•"/>
              <a:defRPr sz="26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</p:spPr>
        <p:txBody>
          <a:bodyPr anchor="t"/>
          <a:lstStyle/>
          <a:p>
            <a:pPr>
              <a:defRPr sz="1200" cap="all">
                <a:solidFill>
                  <a:srgbClr val="7F8EA3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99875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2475719"/>
            <a:ext cx="5283200" cy="3701247"/>
          </a:xfrm>
          <a:prstGeom prst="rect">
            <a:avLst/>
          </a:prstGeom>
        </p:spPr>
        <p:txBody>
          <a:bodyPr anchor="t"/>
          <a:lstStyle>
            <a:lvl1pPr marL="304792" indent="-304792">
              <a:buSzPct val="100000"/>
              <a:buFont typeface="Arial"/>
              <a:buChar char="•"/>
              <a:defRPr sz="2667">
                <a:solidFill>
                  <a:srgbClr val="FFFFFF"/>
                </a:solidFill>
              </a:defRPr>
            </a:lvl1pPr>
            <a:lvl2pPr marL="755884" indent="-304792">
              <a:buSzPct val="100000"/>
              <a:buFont typeface="Arial"/>
              <a:buChar char="•"/>
              <a:defRPr sz="2667">
                <a:solidFill>
                  <a:srgbClr val="FFFFFF"/>
                </a:solidFill>
              </a:defRPr>
            </a:lvl2pPr>
            <a:lvl3pPr marL="1219170" indent="-304792">
              <a:buSzPct val="100000"/>
              <a:buFont typeface="Arial"/>
              <a:buChar char="•"/>
              <a:defRPr sz="2667">
                <a:solidFill>
                  <a:srgbClr val="FFFFFF"/>
                </a:solidFill>
              </a:defRPr>
            </a:lvl3pPr>
            <a:lvl4pPr marL="1670261" indent="-304792">
              <a:buSzPct val="100000"/>
              <a:buFont typeface="Arial"/>
              <a:buChar char="•"/>
              <a:defRPr sz="2667">
                <a:solidFill>
                  <a:srgbClr val="FFFFFF"/>
                </a:solidFill>
              </a:defRPr>
            </a:lvl4pPr>
            <a:lvl5pPr marL="2133547" indent="-304792">
              <a:buSzPct val="100000"/>
              <a:buFont typeface="Arial"/>
              <a:buChar char="•"/>
              <a:defRPr sz="2667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BDE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</p:spPr>
        <p:txBody>
          <a:bodyPr anchor="t"/>
          <a:lstStyle/>
          <a:p>
            <a:pPr>
              <a:defRPr sz="1200" cap="all">
                <a:solidFill>
                  <a:srgbClr val="C4DEF3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3942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2768944"/>
            <a:ext cx="5283200" cy="3403257"/>
          </a:xfrm>
          <a:prstGeom prst="rect">
            <a:avLst/>
          </a:prstGeom>
        </p:spPr>
        <p:txBody>
          <a:bodyPr anchor="t"/>
          <a:lstStyle>
            <a:lvl1pPr marL="304792" indent="-304792">
              <a:buSzPct val="100000"/>
              <a:buFont typeface="Arial"/>
              <a:buChar char="•"/>
              <a:defRPr sz="2400"/>
            </a:lvl1pPr>
            <a:lvl2pPr marL="755884" indent="-304792">
              <a:buSzPct val="100000"/>
              <a:buFont typeface="Arial"/>
              <a:buChar char="•"/>
              <a:defRPr sz="2400"/>
            </a:lvl2pPr>
            <a:lvl3pPr marL="1219170" indent="-304792">
              <a:buSzPct val="100000"/>
              <a:buFont typeface="Arial"/>
              <a:buChar char="•"/>
              <a:defRPr sz="2400"/>
            </a:lvl3pPr>
            <a:lvl4pPr marL="1670261" indent="-304792">
              <a:buSzPct val="100000"/>
              <a:buFont typeface="Arial"/>
              <a:buChar char="•"/>
              <a:defRPr sz="2400"/>
            </a:lvl4pPr>
            <a:lvl5pPr marL="2133547" indent="-304792">
              <a:buSzPct val="100000"/>
              <a:buFont typeface="Arial"/>
              <a:buChar char="•"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</p:spPr>
        <p:txBody>
          <a:bodyPr anchor="t"/>
          <a:lstStyle/>
          <a:p>
            <a:pPr>
              <a:defRPr sz="1200" cap="all">
                <a:solidFill>
                  <a:srgbClr val="7F8EA3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7760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BDE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10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2768944"/>
            <a:ext cx="5283200" cy="3403257"/>
          </a:xfrm>
          <a:prstGeom prst="rect">
            <a:avLst/>
          </a:prstGeom>
        </p:spPr>
        <p:txBody>
          <a:bodyPr anchor="t"/>
          <a:lstStyle>
            <a:lvl1pPr marL="304792" indent="-304792">
              <a:buSzPct val="100000"/>
              <a:buFont typeface="Arial"/>
              <a:buChar char="•"/>
              <a:defRPr sz="2400">
                <a:solidFill>
                  <a:srgbClr val="FFFFFF"/>
                </a:solidFill>
              </a:defRPr>
            </a:lvl1pPr>
            <a:lvl2pPr marL="755884" indent="-304792">
              <a:buSzPct val="100000"/>
              <a:buFont typeface="Arial"/>
              <a:buChar char="•"/>
              <a:defRPr sz="2400">
                <a:solidFill>
                  <a:srgbClr val="FFFFFF"/>
                </a:solidFill>
              </a:defRPr>
            </a:lvl2pPr>
            <a:lvl3pPr marL="1219170" indent="-304792">
              <a:buSzPct val="100000"/>
              <a:buFont typeface="Arial"/>
              <a:buChar char="•"/>
              <a:defRPr sz="2400">
                <a:solidFill>
                  <a:srgbClr val="FFFFFF"/>
                </a:solidFill>
              </a:defRPr>
            </a:lvl3pPr>
            <a:lvl4pPr marL="1670261" indent="-304792">
              <a:buSzPct val="100000"/>
              <a:buFont typeface="Arial"/>
              <a:buChar char="•"/>
              <a:defRPr sz="2400">
                <a:solidFill>
                  <a:srgbClr val="FFFFFF"/>
                </a:solidFill>
              </a:defRPr>
            </a:lvl4pPr>
            <a:lvl5pPr marL="2133547" indent="-304792">
              <a:buSzPct val="100000"/>
              <a:buFont typeface="Arial"/>
              <a:buChar char="•"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</p:spPr>
        <p:txBody>
          <a:bodyPr anchor="t"/>
          <a:lstStyle/>
          <a:p>
            <a:pPr>
              <a:defRPr sz="1200" cap="all">
                <a:solidFill>
                  <a:srgbClr val="C4DEF3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03461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2475719"/>
            <a:ext cx="5486400" cy="3701247"/>
          </a:xfrm>
          <a:prstGeom prst="rect">
            <a:avLst/>
          </a:prstGeom>
          <a:solidFill>
            <a:srgbClr val="F2F2F2"/>
          </a:solidFill>
          <a:ln w="76200">
            <a:solidFill>
              <a:srgbClr val="FFFFFF"/>
            </a:solidFill>
            <a:round/>
          </a:ln>
        </p:spPr>
        <p:txBody>
          <a:bodyPr lIns="228600" tIns="228600" rIns="228600" bIns="228600" anchor="t"/>
          <a:lstStyle>
            <a:lvl1pPr marL="304792" indent="-304792">
              <a:buSzPct val="100000"/>
              <a:buFont typeface="Arial"/>
              <a:buChar char="•"/>
              <a:defRPr sz="2667"/>
            </a:lvl1pPr>
            <a:lvl2pPr marL="755884" indent="-304792">
              <a:buSzPct val="100000"/>
              <a:buFont typeface="Arial"/>
              <a:buChar char="•"/>
              <a:defRPr sz="2667"/>
            </a:lvl2pPr>
            <a:lvl3pPr marL="1219170" indent="-304792">
              <a:buSzPct val="100000"/>
              <a:buFont typeface="Arial"/>
              <a:buChar char="•"/>
              <a:defRPr sz="2667"/>
            </a:lvl3pPr>
            <a:lvl4pPr marL="1670261" indent="-304792">
              <a:buSzPct val="100000"/>
              <a:buFont typeface="Arial"/>
              <a:buChar char="•"/>
              <a:defRPr sz="2667"/>
            </a:lvl4pPr>
            <a:lvl5pPr marL="2133547" indent="-304792">
              <a:buSzPct val="100000"/>
              <a:buFont typeface="Arial"/>
              <a:buChar char="•"/>
              <a:defRPr sz="26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12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</p:spPr>
        <p:txBody>
          <a:bodyPr anchor="t"/>
          <a:lstStyle/>
          <a:p>
            <a:pPr>
              <a:defRPr sz="1200" cap="all">
                <a:solidFill>
                  <a:srgbClr val="7F8EA3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46839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2475719"/>
            <a:ext cx="5486400" cy="3701247"/>
          </a:xfrm>
          <a:prstGeom prst="rect">
            <a:avLst/>
          </a:prstGeom>
          <a:solidFill>
            <a:srgbClr val="318DDA"/>
          </a:solidFill>
          <a:ln w="76200">
            <a:solidFill>
              <a:schemeClr val="accent1"/>
            </a:solidFill>
            <a:round/>
          </a:ln>
        </p:spPr>
        <p:txBody>
          <a:bodyPr lIns="228600" tIns="228600" rIns="228600" bIns="228600" anchor="t"/>
          <a:lstStyle>
            <a:lvl1pPr marL="304792" indent="-304792">
              <a:buSzPct val="100000"/>
              <a:buFont typeface="Arial"/>
              <a:buChar char="•"/>
              <a:defRPr sz="2667">
                <a:solidFill>
                  <a:srgbClr val="FFFFFF"/>
                </a:solidFill>
              </a:defRPr>
            </a:lvl1pPr>
            <a:lvl2pPr marL="755884" indent="-304792">
              <a:buSzPct val="100000"/>
              <a:buFont typeface="Arial"/>
              <a:buChar char="•"/>
              <a:defRPr sz="2667">
                <a:solidFill>
                  <a:srgbClr val="FFFFFF"/>
                </a:solidFill>
              </a:defRPr>
            </a:lvl2pPr>
            <a:lvl3pPr marL="1219170" indent="-304792">
              <a:buSzPct val="100000"/>
              <a:buFont typeface="Arial"/>
              <a:buChar char="•"/>
              <a:defRPr sz="2667">
                <a:solidFill>
                  <a:srgbClr val="FFFFFF"/>
                </a:solidFill>
              </a:defRPr>
            </a:lvl3pPr>
            <a:lvl4pPr marL="1670261" indent="-304792">
              <a:buSzPct val="100000"/>
              <a:buFont typeface="Arial"/>
              <a:buChar char="•"/>
              <a:defRPr sz="2667">
                <a:solidFill>
                  <a:srgbClr val="FFFFFF"/>
                </a:solidFill>
              </a:defRPr>
            </a:lvl4pPr>
            <a:lvl5pPr marL="2133547" indent="-304792">
              <a:buSzPct val="100000"/>
              <a:buFont typeface="Arial"/>
              <a:buChar char="•"/>
              <a:defRPr sz="2667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BDE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13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</p:spPr>
        <p:txBody>
          <a:bodyPr anchor="t"/>
          <a:lstStyle/>
          <a:p>
            <a:pPr>
              <a:defRPr sz="1200" cap="all">
                <a:solidFill>
                  <a:srgbClr val="C4DEF3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82999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7F8EA3"/>
                </a:solidFill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330200"/>
            <a:ext cx="10972800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793097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transition spd="med"/>
  <p:txStyles>
    <p:titleStyle>
      <a:lvl1pPr marL="0" marR="0" indent="0" algn="l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0" i="0" u="none" strike="noStrike" cap="none" spc="0" baseline="0">
          <a:ln>
            <a:noFill/>
          </a:ln>
          <a:solidFill>
            <a:schemeClr val="accent1"/>
          </a:solidFill>
          <a:uFillTx/>
          <a:latin typeface="Avenir Heavy"/>
          <a:ea typeface="Avenir Heavy"/>
          <a:cs typeface="Avenir Heavy"/>
          <a:sym typeface="Avenir Heavy"/>
        </a:defRPr>
      </a:lvl1pPr>
      <a:lvl2pPr marL="0" marR="0" indent="0" algn="l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0" i="0" u="none" strike="noStrike" cap="none" spc="0" baseline="0">
          <a:ln>
            <a:noFill/>
          </a:ln>
          <a:solidFill>
            <a:schemeClr val="accent1"/>
          </a:solidFill>
          <a:uFillTx/>
          <a:latin typeface="Avenir Heavy"/>
          <a:ea typeface="Avenir Heavy"/>
          <a:cs typeface="Avenir Heavy"/>
          <a:sym typeface="Avenir Heavy"/>
        </a:defRPr>
      </a:lvl2pPr>
      <a:lvl3pPr marL="0" marR="0" indent="0" algn="l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0" i="0" u="none" strike="noStrike" cap="none" spc="0" baseline="0">
          <a:ln>
            <a:noFill/>
          </a:ln>
          <a:solidFill>
            <a:schemeClr val="accent1"/>
          </a:solidFill>
          <a:uFillTx/>
          <a:latin typeface="Avenir Heavy"/>
          <a:ea typeface="Avenir Heavy"/>
          <a:cs typeface="Avenir Heavy"/>
          <a:sym typeface="Avenir Heavy"/>
        </a:defRPr>
      </a:lvl3pPr>
      <a:lvl4pPr marL="0" marR="0" indent="0" algn="l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0" i="0" u="none" strike="noStrike" cap="none" spc="0" baseline="0">
          <a:ln>
            <a:noFill/>
          </a:ln>
          <a:solidFill>
            <a:schemeClr val="accent1"/>
          </a:solidFill>
          <a:uFillTx/>
          <a:latin typeface="Avenir Heavy"/>
          <a:ea typeface="Avenir Heavy"/>
          <a:cs typeface="Avenir Heavy"/>
          <a:sym typeface="Avenir Heavy"/>
        </a:defRPr>
      </a:lvl4pPr>
      <a:lvl5pPr marL="0" marR="0" indent="0" algn="l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0" i="0" u="none" strike="noStrike" cap="none" spc="0" baseline="0">
          <a:ln>
            <a:noFill/>
          </a:ln>
          <a:solidFill>
            <a:schemeClr val="accent1"/>
          </a:solidFill>
          <a:uFillTx/>
          <a:latin typeface="Avenir Heavy"/>
          <a:ea typeface="Avenir Heavy"/>
          <a:cs typeface="Avenir Heavy"/>
          <a:sym typeface="Avenir Heavy"/>
        </a:defRPr>
      </a:lvl5pPr>
      <a:lvl6pPr marL="0" marR="0" indent="0" algn="l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0" i="0" u="none" strike="noStrike" cap="none" spc="0" baseline="0">
          <a:ln>
            <a:noFill/>
          </a:ln>
          <a:solidFill>
            <a:schemeClr val="accent1"/>
          </a:solidFill>
          <a:uFillTx/>
          <a:latin typeface="Avenir Heavy"/>
          <a:ea typeface="Avenir Heavy"/>
          <a:cs typeface="Avenir Heavy"/>
          <a:sym typeface="Avenir Heavy"/>
        </a:defRPr>
      </a:lvl6pPr>
      <a:lvl7pPr marL="0" marR="0" indent="0" algn="l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0" i="0" u="none" strike="noStrike" cap="none" spc="0" baseline="0">
          <a:ln>
            <a:noFill/>
          </a:ln>
          <a:solidFill>
            <a:schemeClr val="accent1"/>
          </a:solidFill>
          <a:uFillTx/>
          <a:latin typeface="Avenir Heavy"/>
          <a:ea typeface="Avenir Heavy"/>
          <a:cs typeface="Avenir Heavy"/>
          <a:sym typeface="Avenir Heavy"/>
        </a:defRPr>
      </a:lvl7pPr>
      <a:lvl8pPr marL="0" marR="0" indent="0" algn="l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0" i="0" u="none" strike="noStrike" cap="none" spc="0" baseline="0">
          <a:ln>
            <a:noFill/>
          </a:ln>
          <a:solidFill>
            <a:schemeClr val="accent1"/>
          </a:solidFill>
          <a:uFillTx/>
          <a:latin typeface="Avenir Heavy"/>
          <a:ea typeface="Avenir Heavy"/>
          <a:cs typeface="Avenir Heavy"/>
          <a:sym typeface="Avenir Heavy"/>
        </a:defRPr>
      </a:lvl8pPr>
      <a:lvl9pPr marL="0" marR="0" indent="0" algn="l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0" i="0" u="none" strike="noStrike" cap="none" spc="0" baseline="0">
          <a:ln>
            <a:noFill/>
          </a:ln>
          <a:solidFill>
            <a:schemeClr val="accent1"/>
          </a:solidFill>
          <a:uFillTx/>
          <a:latin typeface="Avenir Heavy"/>
          <a:ea typeface="Avenir Heavy"/>
          <a:cs typeface="Avenir Heavy"/>
          <a:sym typeface="Avenir Heavy"/>
        </a:defRPr>
      </a:lvl9pPr>
    </p:titleStyle>
    <p:bodyStyle>
      <a:lvl1pPr marL="0" marR="0" indent="0" algn="l" defTabSz="914377" rtl="0" latinLnBrk="0">
        <a:lnSpc>
          <a:spcPct val="12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3733" b="0" i="0" u="none" strike="noStrike" cap="none" spc="0" baseline="0">
          <a:ln>
            <a:noFill/>
          </a:ln>
          <a:solidFill>
            <a:srgbClr val="454454"/>
          </a:solidFill>
          <a:uFillTx/>
          <a:latin typeface="Avenir Roman"/>
          <a:ea typeface="Avenir Roman"/>
          <a:cs typeface="Avenir Roman"/>
          <a:sym typeface="Avenir Roman"/>
        </a:defRPr>
      </a:lvl1pPr>
      <a:lvl2pPr marL="0" marR="0" indent="457189" algn="l" defTabSz="914377" rtl="0" latinLnBrk="0">
        <a:lnSpc>
          <a:spcPct val="12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3733" b="0" i="0" u="none" strike="noStrike" cap="none" spc="0" baseline="0">
          <a:ln>
            <a:noFill/>
          </a:ln>
          <a:solidFill>
            <a:srgbClr val="454454"/>
          </a:solidFill>
          <a:uFillTx/>
          <a:latin typeface="Avenir Roman"/>
          <a:ea typeface="Avenir Roman"/>
          <a:cs typeface="Avenir Roman"/>
          <a:sym typeface="Avenir Roman"/>
        </a:defRPr>
      </a:lvl2pPr>
      <a:lvl3pPr marL="0" marR="0" indent="914377" algn="l" defTabSz="914377" rtl="0" latinLnBrk="0">
        <a:lnSpc>
          <a:spcPct val="12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3733" b="0" i="0" u="none" strike="noStrike" cap="none" spc="0" baseline="0">
          <a:ln>
            <a:noFill/>
          </a:ln>
          <a:solidFill>
            <a:srgbClr val="454454"/>
          </a:solidFill>
          <a:uFillTx/>
          <a:latin typeface="Avenir Roman"/>
          <a:ea typeface="Avenir Roman"/>
          <a:cs typeface="Avenir Roman"/>
          <a:sym typeface="Avenir Roman"/>
        </a:defRPr>
      </a:lvl3pPr>
      <a:lvl4pPr marL="0" marR="0" indent="1371566" algn="l" defTabSz="914377" rtl="0" latinLnBrk="0">
        <a:lnSpc>
          <a:spcPct val="12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3733" b="0" i="0" u="none" strike="noStrike" cap="none" spc="0" baseline="0">
          <a:ln>
            <a:noFill/>
          </a:ln>
          <a:solidFill>
            <a:srgbClr val="454454"/>
          </a:solidFill>
          <a:uFillTx/>
          <a:latin typeface="Avenir Roman"/>
          <a:ea typeface="Avenir Roman"/>
          <a:cs typeface="Avenir Roman"/>
          <a:sym typeface="Avenir Roman"/>
        </a:defRPr>
      </a:lvl4pPr>
      <a:lvl5pPr marL="0" marR="0" indent="1828754" algn="l" defTabSz="914377" rtl="0" latinLnBrk="0">
        <a:lnSpc>
          <a:spcPct val="12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3733" b="0" i="0" u="none" strike="noStrike" cap="none" spc="0" baseline="0">
          <a:ln>
            <a:noFill/>
          </a:ln>
          <a:solidFill>
            <a:srgbClr val="454454"/>
          </a:solidFill>
          <a:uFillTx/>
          <a:latin typeface="Avenir Roman"/>
          <a:ea typeface="Avenir Roman"/>
          <a:cs typeface="Avenir Roman"/>
          <a:sym typeface="Avenir Roman"/>
        </a:defRPr>
      </a:lvl5pPr>
      <a:lvl6pPr marL="2778299" marR="0" indent="-492356" algn="l" defTabSz="914377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sz="3733" b="0" i="0" u="none" strike="noStrike" cap="none" spc="0" baseline="0">
          <a:ln>
            <a:noFill/>
          </a:ln>
          <a:solidFill>
            <a:srgbClr val="454454"/>
          </a:solidFill>
          <a:uFillTx/>
          <a:latin typeface="Avenir Roman"/>
          <a:ea typeface="Avenir Roman"/>
          <a:cs typeface="Avenir Roman"/>
          <a:sym typeface="Avenir Roman"/>
        </a:defRPr>
      </a:lvl6pPr>
      <a:lvl7pPr marL="3235487" marR="0" indent="-492356" algn="l" defTabSz="914377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sz="3733" b="0" i="0" u="none" strike="noStrike" cap="none" spc="0" baseline="0">
          <a:ln>
            <a:noFill/>
          </a:ln>
          <a:solidFill>
            <a:srgbClr val="454454"/>
          </a:solidFill>
          <a:uFillTx/>
          <a:latin typeface="Avenir Roman"/>
          <a:ea typeface="Avenir Roman"/>
          <a:cs typeface="Avenir Roman"/>
          <a:sym typeface="Avenir Roman"/>
        </a:defRPr>
      </a:lvl7pPr>
      <a:lvl8pPr marL="3692676" marR="0" indent="-492356" algn="l" defTabSz="914377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sz="3733" b="0" i="0" u="none" strike="noStrike" cap="none" spc="0" baseline="0">
          <a:ln>
            <a:noFill/>
          </a:ln>
          <a:solidFill>
            <a:srgbClr val="454454"/>
          </a:solidFill>
          <a:uFillTx/>
          <a:latin typeface="Avenir Roman"/>
          <a:ea typeface="Avenir Roman"/>
          <a:cs typeface="Avenir Roman"/>
          <a:sym typeface="Avenir Roman"/>
        </a:defRPr>
      </a:lvl8pPr>
      <a:lvl9pPr marL="4149864" marR="0" indent="-492356" algn="l" defTabSz="914377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sz="3733" b="0" i="0" u="none" strike="noStrike" cap="none" spc="0" baseline="0">
          <a:ln>
            <a:noFill/>
          </a:ln>
          <a:solidFill>
            <a:srgbClr val="454454"/>
          </a:solidFill>
          <a:uFillTx/>
          <a:latin typeface="Avenir Roman"/>
          <a:ea typeface="Avenir Roman"/>
          <a:cs typeface="Avenir Roman"/>
          <a:sym typeface="Avenir Roman"/>
        </a:defRPr>
      </a:lvl9pPr>
    </p:bodyStyle>
    <p:otherStyle>
      <a:lvl1pPr marL="0" marR="0" indent="0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Roman"/>
        </a:defRPr>
      </a:lvl1pPr>
      <a:lvl2pPr marL="0" marR="0" indent="457189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Roman"/>
        </a:defRPr>
      </a:lvl2pPr>
      <a:lvl3pPr marL="0" marR="0" indent="914377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Roman"/>
        </a:defRPr>
      </a:lvl3pPr>
      <a:lvl4pPr marL="0" marR="0" indent="1371566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Roman"/>
        </a:defRPr>
      </a:lvl4pPr>
      <a:lvl5pPr marL="0" marR="0" indent="1828754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Roman"/>
        </a:defRPr>
      </a:lvl5pPr>
      <a:lvl6pPr marL="0" marR="0" indent="2285943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Roman"/>
        </a:defRPr>
      </a:lvl6pPr>
      <a:lvl7pPr marL="0" marR="0" indent="2743131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Roman"/>
        </a:defRPr>
      </a:lvl7pPr>
      <a:lvl8pPr marL="0" marR="0" indent="3200320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Roman"/>
        </a:defRPr>
      </a:lvl8pPr>
      <a:lvl9pPr marL="0" marR="0" indent="3657509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2C8B-8019-7A4D-A542-4E9B4E48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66726"/>
            <a:ext cx="10058400" cy="365125"/>
          </a:xfrm>
        </p:spPr>
        <p:txBody>
          <a:bodyPr>
            <a:noAutofit/>
          </a:bodyPr>
          <a:lstStyle/>
          <a:p>
            <a:r>
              <a:rPr lang="en-US" sz="2400" dirty="0"/>
              <a:t>&lt;VSA Product Team&gt;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4F23E-D308-974D-8C40-1A0C9A6D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5110" y="6400414"/>
            <a:ext cx="177290" cy="276999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F7588F-6348-F24B-A92C-146CC9ED7F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F8EA3"/>
                </a:solidFill>
                <a:effectLst/>
                <a:uLnTx/>
                <a:uFillTx/>
                <a:latin typeface="Avenir Roman"/>
                <a:sym typeface="Avenir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F8EA3"/>
              </a:solidFill>
              <a:effectLst/>
              <a:uLnTx/>
              <a:uFillTx/>
              <a:latin typeface="Avenir Roman"/>
              <a:sym typeface="Avenir Roman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721C43-85FE-024F-9A3B-CBE4683B7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52400"/>
            <a:ext cx="10058400" cy="355600"/>
          </a:xfrm>
        </p:spPr>
        <p:txBody>
          <a:bodyPr/>
          <a:lstStyle/>
          <a:p>
            <a:r>
              <a:rPr lang="en-US" dirty="0"/>
              <a:t>&lt;PO/PM&gt;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4CC743-3DC0-A54B-B475-8CF4E1645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920366"/>
            <a:ext cx="10774179" cy="56185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2400" b="1" dirty="0">
                <a:solidFill>
                  <a:schemeClr val="accent2"/>
                </a:solidFill>
              </a:rPr>
              <a:t>Awareness:</a:t>
            </a:r>
            <a:endParaRPr lang="en-US" sz="2400" dirty="0">
              <a:sym typeface="Calibri"/>
            </a:endParaRPr>
          </a:p>
          <a:p>
            <a:pPr marL="349250" indent="-3492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/>
              <a:t>Item: </a:t>
            </a:r>
            <a:r>
              <a:rPr lang="en-US" sz="2400" dirty="0"/>
              <a:t>Detail</a:t>
            </a:r>
            <a:endParaRPr lang="en-US" sz="2400" dirty="0">
              <a:sym typeface="Calibri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2400" b="1" dirty="0">
                <a:solidFill>
                  <a:schemeClr val="accent2"/>
                </a:solidFill>
              </a:rPr>
              <a:t>Dependencies / blockers</a:t>
            </a:r>
          </a:p>
          <a:p>
            <a:pPr marL="349250" indent="-3492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/>
              <a:t>Item: </a:t>
            </a:r>
            <a:r>
              <a:rPr lang="en-US" sz="2400" dirty="0"/>
              <a:t>Detail</a:t>
            </a:r>
            <a:endParaRPr lang="en-US" sz="2400" dirty="0">
              <a:sym typeface="Calibri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2400" b="1" dirty="0">
                <a:solidFill>
                  <a:schemeClr val="accent2"/>
                </a:solidFill>
              </a:rPr>
              <a:t>Action Items</a:t>
            </a:r>
            <a:r>
              <a:rPr lang="en-US" sz="2400" dirty="0"/>
              <a:t>:</a:t>
            </a:r>
          </a:p>
          <a:p>
            <a:pPr marL="349250" indent="-3492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/>
              <a:t>Item: </a:t>
            </a:r>
            <a:r>
              <a:rPr lang="en-US" sz="2400" dirty="0"/>
              <a:t>Detail</a:t>
            </a:r>
            <a:endParaRPr lang="en-US" sz="2400" dirty="0">
              <a:sym typeface="Calibri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2400" b="1" dirty="0">
                <a:solidFill>
                  <a:schemeClr val="accent2"/>
                </a:solidFill>
                <a:sym typeface="Calibri"/>
              </a:rPr>
              <a:t>Questions:</a:t>
            </a:r>
          </a:p>
          <a:p>
            <a:pPr marL="349250" indent="-3492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/>
              <a:t>Item: </a:t>
            </a:r>
            <a:r>
              <a:rPr lang="en-US" sz="2400" dirty="0"/>
              <a:t>Detail</a:t>
            </a:r>
            <a:endParaRPr lang="en-US" sz="2400" b="1" dirty="0">
              <a:sym typeface="Calibri"/>
            </a:endParaRPr>
          </a:p>
          <a:p>
            <a:pPr marL="349250" indent="-3492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55254"/>
      </p:ext>
    </p:extLst>
  </p:cSld>
  <p:clrMapOvr>
    <a:masterClrMapping/>
  </p:clrMapOvr>
</p:sld>
</file>

<file path=ppt/theme/theme1.xml><?xml version="1.0" encoding="utf-8"?>
<a:theme xmlns:a="http://schemas.openxmlformats.org/drawingml/2006/main" name="Brown Bag Template">
  <a:themeElements>
    <a:clrScheme name="Brown Bag Template">
      <a:dk1>
        <a:srgbClr val="0070BC"/>
      </a:dk1>
      <a:lt1>
        <a:srgbClr val="1A5484"/>
      </a:lt1>
      <a:dk2>
        <a:srgbClr val="A7A7A7"/>
      </a:dk2>
      <a:lt2>
        <a:srgbClr val="535353"/>
      </a:lt2>
      <a:accent1>
        <a:srgbClr val="0070BC"/>
      </a:accent1>
      <a:accent2>
        <a:srgbClr val="10385A"/>
      </a:accent2>
      <a:accent3>
        <a:srgbClr val="1A5484"/>
      </a:accent3>
      <a:accent4>
        <a:srgbClr val="0F2F4A"/>
      </a:accent4>
      <a:accent5>
        <a:srgbClr val="0B2439"/>
      </a:accent5>
      <a:accent6>
        <a:srgbClr val="081928"/>
      </a:accent6>
      <a:hlink>
        <a:srgbClr val="0000FF"/>
      </a:hlink>
      <a:folHlink>
        <a:srgbClr val="FF00FF"/>
      </a:folHlink>
    </a:clrScheme>
    <a:fontScheme name="Brown Bag Templat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rown Bag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chemeClr val="accent3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chemeClr val="accent3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35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</vt:lpstr>
      <vt:lpstr>Avenir Heavy</vt:lpstr>
      <vt:lpstr>Avenir Roman</vt:lpstr>
      <vt:lpstr>Calibri</vt:lpstr>
      <vt:lpstr>Brown Bag Template</vt:lpstr>
      <vt:lpstr>&lt;VSA Product Team&gt;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Websites Team Update</dc:title>
  <dc:creator>kara kemahli</dc:creator>
  <cp:lastModifiedBy>Mickin Sahni</cp:lastModifiedBy>
  <cp:revision>101</cp:revision>
  <cp:lastPrinted>2020-01-13T20:28:42Z</cp:lastPrinted>
  <dcterms:created xsi:type="dcterms:W3CDTF">2019-11-19T13:42:48Z</dcterms:created>
  <dcterms:modified xsi:type="dcterms:W3CDTF">2020-03-16T22:09:15Z</dcterms:modified>
</cp:coreProperties>
</file>