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154-1620-42AA-AF6A-A039BBC34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8483D-580B-4440-A5FF-273A04A9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74E13-9C78-42ED-8AB0-FBAF7644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ED92-4B2E-4D9B-8B32-668FBBE0A6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FB168-48A3-4511-9363-697FB71E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58A2-53A8-42B3-BA07-9F50F515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67-343C-4BEB-9866-A9D95EFA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9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1B10-1AFF-4CFF-B3A1-3FC9EB42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85195-9956-41D6-AFC6-CCFB6E210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A8D98-2012-4283-B5ED-FBE99E98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ED92-4B2E-4D9B-8B32-668FBBE0A6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2457-07F4-47FD-A698-D83CC9F7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89C4-7439-45B2-9257-74F73471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67-343C-4BEB-9866-A9D95EFA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B1572-51F2-4224-B377-C5F82ED14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FC954-F8CB-4444-A8BB-0B662944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FF5B-9E11-48D1-A786-0972D554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ED92-4B2E-4D9B-8B32-668FBBE0A6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4EB5-B634-45E9-A834-47F82606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1DAE-8C81-4A95-8A1E-B1D1779C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67-343C-4BEB-9866-A9D95EFA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BC53-2D38-4CE3-B6B3-66E2EA84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4684-DEAE-4F90-BB41-706AD50A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FD96-F55E-4D00-ADC6-FCC4E8B6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ED92-4B2E-4D9B-8B32-668FBBE0A6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10CA-0613-4828-8C9A-D414D80D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EB8E-1E66-47B5-ADCD-A2D9E238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67-343C-4BEB-9866-A9D95EFA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0E80-CC74-48D6-A009-59D08F02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2329-0F57-40F6-A41B-A6CDD524D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D8CB-6185-4A09-8092-878F05B7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ED92-4B2E-4D9B-8B32-668FBBE0A6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F774-1434-40F3-9856-2820B977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242C-2352-47AE-85D8-3A4E77D0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67-343C-4BEB-9866-A9D95EFA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E5DE-2E93-4B41-BEF3-12ABEF70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7D26-34A9-41D6-9877-1C0D4BE1C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70E74-772A-441D-91E1-205BF078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2533-34BB-4D9A-8724-A08235D4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ED92-4B2E-4D9B-8B32-668FBBE0A6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AD1D-FA95-4E5C-A4E4-E96DDF88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27C46-3082-4BF2-9C9E-367CB05B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67-343C-4BEB-9866-A9D95EFA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9AEF-75C9-4590-BC72-DA3B079A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F8261-8C26-4D4B-858F-C8930F25F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ED23F-E398-4084-B4B6-9A4A12378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06CBC-331B-47F5-8C3B-8E0017D50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5AFF4-D0A2-41C6-821A-BF747B66A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AFD64-99B0-47E8-96AE-8FA22CF8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ED92-4B2E-4D9B-8B32-668FBBE0A6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42995-CEEE-4B5A-9126-E9FAE9B2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91CED-3B9A-44EB-A175-FAAEE6C5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67-343C-4BEB-9866-A9D95EFA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DEC5-8B12-42E6-9B67-450820A9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27A8B-62D6-4736-A48F-9729D96A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ED92-4B2E-4D9B-8B32-668FBBE0A6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AE322-DA02-4FA3-9A46-6DE3FD79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FD2A6-B956-48A3-9DD8-AF79A60E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67-343C-4BEB-9866-A9D95EFA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8DE46-F282-46D4-B9E0-9C5320AB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ED92-4B2E-4D9B-8B32-668FBBE0A6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5C5AF-5ADB-41E9-B42F-A1AAC070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4DD0D-D4DE-4820-98A7-FDE032B5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67-343C-4BEB-9866-A9D95EFA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0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34B-2737-40C9-B8FD-42FD094A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3B7E-80C0-461C-8C14-E85D67E3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E2250-B8DC-4183-887D-A4ADCAFD2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9D0F-18EF-4097-9966-4F145873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ED92-4B2E-4D9B-8B32-668FBBE0A6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9F439-036E-45CD-B3BE-FCFAE4C2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CD886-5309-4B75-859B-B7D9FB90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67-343C-4BEB-9866-A9D95EFA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AFFD-B76F-42F3-85D4-3DDC1176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3B8E9-E8C5-4DA6-A0FC-9CFEFDEEF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16777-2501-4AA1-9CA9-BBF30B84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E930F-094D-44F6-9720-FEA58719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ED92-4B2E-4D9B-8B32-668FBBE0A6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B1DAE-B6D6-4F42-9A8B-004C2BBC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F0AB0-1A06-4917-ADB8-FD5729FD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7F67-343C-4BEB-9866-A9D95EFA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2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13E33-01A9-4DE7-B69E-81680DD8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DF84-0EAC-45F2-98A7-65FDC439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1352-C0CC-49BF-952F-DF58B40DB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ED92-4B2E-4D9B-8B32-668FBBE0A6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0EC3-0C21-49C1-AC09-5ABC086ED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BCD9-E374-4B96-A917-1690AC9DE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7F67-343C-4BEB-9866-A9D95EFA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AF002-CA11-4997-98E7-B7D411C0F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76" y="0"/>
            <a:ext cx="10773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3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77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0CE37-A518-4018-8858-31BEA99F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041"/>
            <a:ext cx="12192000" cy="57359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1AA942-BA01-4CFE-ABEB-E4F8FBFFDE41}"/>
              </a:ext>
            </a:extLst>
          </p:cNvPr>
          <p:cNvSpPr/>
          <p:nvPr/>
        </p:nvSpPr>
        <p:spPr>
          <a:xfrm>
            <a:off x="75501" y="3691156"/>
            <a:ext cx="11878811" cy="679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27A909-B879-4BAB-904E-A9F0276F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64" y="0"/>
            <a:ext cx="10824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4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BDC2B9-4501-45A9-B287-983A58AA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3" y="0"/>
            <a:ext cx="1081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1F0446-3CF5-4344-9BEC-989305D7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88" y="0"/>
            <a:ext cx="10785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9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E15C60-FA3B-4363-AD3C-F87D9694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88" y="0"/>
            <a:ext cx="10797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5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D6DCB6-FA89-46BA-A132-4CD5BF6D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68" y="0"/>
            <a:ext cx="10739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8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83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74AA4-0F2E-4CEF-9ABD-AAD110D9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41" y="0"/>
            <a:ext cx="10765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3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FA0BAB-779D-423A-893C-CB992F57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29" y="0"/>
            <a:ext cx="10746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1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08ECF7-3A07-422B-B67C-4E05999A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88" y="0"/>
            <a:ext cx="10785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Adams, Shawn M.  (OVAC)</dc:creator>
  <cp:lastModifiedBy>Frisbee, Kathleen L.</cp:lastModifiedBy>
  <cp:revision>3</cp:revision>
  <dcterms:created xsi:type="dcterms:W3CDTF">2019-08-26T19:42:55Z</dcterms:created>
  <dcterms:modified xsi:type="dcterms:W3CDTF">2019-08-26T23:41:45Z</dcterms:modified>
</cp:coreProperties>
</file>