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3" r:id="rId1"/>
  </p:sldMasterIdLst>
  <p:handoutMasterIdLst>
    <p:handoutMasterId r:id="rId15"/>
  </p:handoutMasterIdLst>
  <p:sldIdLst>
    <p:sldId id="256" r:id="rId2"/>
    <p:sldId id="266" r:id="rId3"/>
    <p:sldId id="257" r:id="rId4"/>
    <p:sldId id="259" r:id="rId5"/>
    <p:sldId id="269" r:id="rId6"/>
    <p:sldId id="276" r:id="rId7"/>
    <p:sldId id="278" r:id="rId8"/>
    <p:sldId id="279" r:id="rId9"/>
    <p:sldId id="264" r:id="rId10"/>
    <p:sldId id="274" r:id="rId11"/>
    <p:sldId id="271" r:id="rId12"/>
    <p:sldId id="275" r:id="rId13"/>
    <p:sldId id="268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7B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>
        <p:scale>
          <a:sx n="100" d="100"/>
          <a:sy n="100" d="100"/>
        </p:scale>
        <p:origin x="1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641CD-65A0-4E21-AD2C-35EBD2F0EFD9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A7FE42E-9B6C-48E2-AD82-C8F7C3389CBA}">
      <dgm:prSet custT="1"/>
      <dgm:spPr/>
      <dgm:t>
        <a:bodyPr/>
        <a:lstStyle/>
        <a:p>
          <a:pPr algn="ctr" rtl="1"/>
          <a:r>
            <a: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שיווק </a:t>
          </a:r>
        </a:p>
        <a:p>
          <a:pPr algn="ctr" rtl="1"/>
          <a:r>
            <a:rPr lang="he-I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מיקוד השיווק ללקוחות, הכרת קהל היעד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8EADC8-DB48-40BC-9070-1072D8969F1B}" type="parTrans" cxnId="{89242CDE-EDC8-487B-8DB0-5CF4B3A09A7E}">
      <dgm:prSet/>
      <dgm:spPr/>
      <dgm:t>
        <a:bodyPr/>
        <a:lstStyle/>
        <a:p>
          <a:pPr algn="ctr" rtl="1"/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D40454A-E704-4F8F-B203-D9EBD0715B66}" type="sibTrans" cxnId="{89242CDE-EDC8-487B-8DB0-5CF4B3A09A7E}">
      <dgm:prSet/>
      <dgm:spPr/>
      <dgm:t>
        <a:bodyPr/>
        <a:lstStyle/>
        <a:p>
          <a:pPr algn="ctr" rtl="1"/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448C02F-1D0A-4213-B498-7198DCE50EAB}">
      <dgm:prSet custT="1"/>
      <dgm:spPr/>
      <dgm:t>
        <a:bodyPr/>
        <a:lstStyle/>
        <a:p>
          <a:pPr algn="ctr" rtl="1"/>
          <a:r>
            <a: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פיתוח טכנולוגי</a:t>
          </a:r>
        </a:p>
        <a:p>
          <a:pPr algn="ctr" rtl="1"/>
          <a:r>
            <a:rPr lang="he-IL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פיתוח פלטפורמות בתחום השיווק (פרסום) והמכירה (מכירה באינטרנט) בהתאם לצרכי השוק</a:t>
          </a:r>
          <a:endParaRPr lang="en-US" sz="20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8E91BE8-F8D0-4BA4-9898-09E8BF530CED}" type="parTrans" cxnId="{2399F1D3-FDCA-4408-BE86-98593DB5E4FD}">
      <dgm:prSet/>
      <dgm:spPr/>
      <dgm:t>
        <a:bodyPr/>
        <a:lstStyle/>
        <a:p>
          <a:pPr algn="ctr" rtl="1"/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529AC64-B70C-487D-8A2A-5DD603209019}" type="sibTrans" cxnId="{2399F1D3-FDCA-4408-BE86-98593DB5E4FD}">
      <dgm:prSet/>
      <dgm:spPr/>
      <dgm:t>
        <a:bodyPr/>
        <a:lstStyle/>
        <a:p>
          <a:pPr algn="ctr" rtl="1"/>
          <a:endParaRPr lang="en-US" sz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FF04510-3C30-4439-AFF8-10A07D11619A}" type="pres">
      <dgm:prSet presAssocID="{E2A641CD-65A0-4E21-AD2C-35EBD2F0EFD9}" presName="linear" presStyleCnt="0">
        <dgm:presLayoutVars>
          <dgm:animLvl val="lvl"/>
          <dgm:resizeHandles val="exact"/>
        </dgm:presLayoutVars>
      </dgm:prSet>
      <dgm:spPr/>
    </dgm:pt>
    <dgm:pt modelId="{57E946E5-F697-49DC-A8AA-51C01190A61C}" type="pres">
      <dgm:prSet presAssocID="{2A7FE42E-9B6C-48E2-AD82-C8F7C3389C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E308D80-E6B2-4100-9305-FB63454F5380}" type="pres">
      <dgm:prSet presAssocID="{4D40454A-E704-4F8F-B203-D9EBD0715B66}" presName="spacer" presStyleCnt="0"/>
      <dgm:spPr/>
    </dgm:pt>
    <dgm:pt modelId="{62540A3A-0645-4A21-B873-24989B6A281F}" type="pres">
      <dgm:prSet presAssocID="{3448C02F-1D0A-4213-B498-7198DCE50EA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411E50D-5F6B-41A1-896E-F8F4C3A3F16D}" type="presOf" srcId="{3448C02F-1D0A-4213-B498-7198DCE50EAB}" destId="{62540A3A-0645-4A21-B873-24989B6A281F}" srcOrd="0" destOrd="0" presId="urn:microsoft.com/office/officeart/2005/8/layout/vList2"/>
    <dgm:cxn modelId="{A15FDE40-AAEF-4D43-B05F-5B39D618F516}" type="presOf" srcId="{E2A641CD-65A0-4E21-AD2C-35EBD2F0EFD9}" destId="{6FF04510-3C30-4439-AFF8-10A07D11619A}" srcOrd="0" destOrd="0" presId="urn:microsoft.com/office/officeart/2005/8/layout/vList2"/>
    <dgm:cxn modelId="{F6CD1F9C-28F6-4967-8E11-1ED065836841}" type="presOf" srcId="{2A7FE42E-9B6C-48E2-AD82-C8F7C3389CBA}" destId="{57E946E5-F697-49DC-A8AA-51C01190A61C}" srcOrd="0" destOrd="0" presId="urn:microsoft.com/office/officeart/2005/8/layout/vList2"/>
    <dgm:cxn modelId="{2399F1D3-FDCA-4408-BE86-98593DB5E4FD}" srcId="{E2A641CD-65A0-4E21-AD2C-35EBD2F0EFD9}" destId="{3448C02F-1D0A-4213-B498-7198DCE50EAB}" srcOrd="1" destOrd="0" parTransId="{88E91BE8-F8D0-4BA4-9898-09E8BF530CED}" sibTransId="{A529AC64-B70C-487D-8A2A-5DD603209019}"/>
    <dgm:cxn modelId="{89242CDE-EDC8-487B-8DB0-5CF4B3A09A7E}" srcId="{E2A641CD-65A0-4E21-AD2C-35EBD2F0EFD9}" destId="{2A7FE42E-9B6C-48E2-AD82-C8F7C3389CBA}" srcOrd="0" destOrd="0" parTransId="{BE8EADC8-DB48-40BC-9070-1072D8969F1B}" sibTransId="{4D40454A-E704-4F8F-B203-D9EBD0715B66}"/>
    <dgm:cxn modelId="{4FF7C345-AECC-496A-B98F-3B94C133763D}" type="presParOf" srcId="{6FF04510-3C30-4439-AFF8-10A07D11619A}" destId="{57E946E5-F697-49DC-A8AA-51C01190A61C}" srcOrd="0" destOrd="0" presId="urn:microsoft.com/office/officeart/2005/8/layout/vList2"/>
    <dgm:cxn modelId="{C2639144-1EF8-4FC0-8399-B7F4942D09EE}" type="presParOf" srcId="{6FF04510-3C30-4439-AFF8-10A07D11619A}" destId="{0E308D80-E6B2-4100-9305-FB63454F5380}" srcOrd="1" destOrd="0" presId="urn:microsoft.com/office/officeart/2005/8/layout/vList2"/>
    <dgm:cxn modelId="{4ABD1BDA-3BA5-4F50-B577-A78CEF2F5098}" type="presParOf" srcId="{6FF04510-3C30-4439-AFF8-10A07D11619A}" destId="{62540A3A-0645-4A21-B873-24989B6A281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3DAB4C-B668-4184-9666-C1706B9545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6E4AEF-3DEC-4246-8DC1-A639BA8E34F8}">
      <dgm:prSet/>
      <dgm:spPr>
        <a:solidFill>
          <a:schemeClr val="accent4"/>
        </a:solidFill>
      </dgm:spPr>
      <dgm:t>
        <a:bodyPr/>
        <a:lstStyle/>
        <a:p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כמות קניות ללקוח: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1904AF-91C0-43D0-A955-622A64889184}" type="parTrans" cxnId="{B034F6CB-4C5A-45BE-B2DE-CC3018F4344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4B48045-6DE8-4239-8A89-E9737CFB359D}" type="sibTrans" cxnId="{B034F6CB-4C5A-45BE-B2DE-CC3018F4344F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879D395-D327-4527-937F-A18AB9496D72}">
      <dgm:prSet/>
      <dgm:spPr>
        <a:solidFill>
          <a:schemeClr val="accent4"/>
        </a:solidFill>
      </dgm:spPr>
      <dgm:t>
        <a:bodyPr/>
        <a:lstStyle/>
        <a:p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כל ההוצאות של הלקוח: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ED3916E-32B1-4E4B-B81D-70D9639F35AF}" type="parTrans" cxnId="{65559611-F483-4CC2-B9C4-76C10681218A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B416135-49FD-42E0-AE3B-47B7B05D6A8A}" type="sibTrans" cxnId="{65559611-F483-4CC2-B9C4-76C10681218A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0512A84-1920-4C65-8E25-B90A97102A09}">
      <dgm:prSet/>
      <dgm:spPr/>
      <dgm:t>
        <a:bodyPr/>
        <a:lstStyle/>
        <a:p>
          <a:pPr algn="r"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ממוצע: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e-IL" b="0" i="0" u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5.2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696C1E2-DEFC-4B7C-AE54-1C937883BBD3}" type="parTrans" cxnId="{C01E301F-C3D6-4AC3-8DC4-FB750164A80A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7D3D790-11C7-4D20-A6C3-43D6F34D7B4B}" type="sibTrans" cxnId="{C01E301F-C3D6-4AC3-8DC4-FB750164A80A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FC29A22-3BB5-44E0-9E62-90D2BEE38A44}">
      <dgm:prSet/>
      <dgm:spPr/>
      <dgm:t>
        <a:bodyPr/>
        <a:lstStyle/>
        <a:p>
          <a:pPr algn="r"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סכום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42,148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BB844C6-3732-45C7-B47A-A42B19DF9E01}" type="parTrans" cxnId="{52F56622-4D40-4B97-9C17-FC1FA19BD0FC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2753BF3-1268-46AE-876C-BDF3949E91D5}" type="sibTrans" cxnId="{52F56622-4D40-4B97-9C17-FC1FA19BD0FC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E12BE29-F6E0-4D24-8179-802C30BC9CF4}">
      <dgm:prSet/>
      <dgm:spPr/>
      <dgm:t>
        <a:bodyPr/>
        <a:lstStyle/>
        <a:p>
          <a:pPr algn="r"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he-IL" b="0" i="0" u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02123EC-2D79-4BFC-99CE-16E0BA1A537B}" type="parTrans" cxnId="{06BDF18F-A4E1-4129-86ED-847A2D6A24E0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758C42-2C19-4A5B-8F6D-1A6BE71B654A}" type="sibTrans" cxnId="{06BDF18F-A4E1-4129-86ED-847A2D6A24E0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ED1C328-345B-4C96-A319-2D841F006EDC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491.48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CF7C41D-CDC6-4083-8AA9-828E356C0DF8}" type="parTrans" cxnId="{F635C473-7208-4EBF-8AF2-92858D1BA138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419A46F-0A0A-4EA8-A281-216561D678C7}" type="sibTrans" cxnId="{F635C473-7208-4EBF-8AF2-92858D1BA138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3F909AC-E8CB-4F40-8032-452E627561AD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265.9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5A8A827-4D9C-4B6D-B571-CA4C20B5FABC}" type="parTrans" cxnId="{1275104E-DAAE-44DD-984C-EF63C945BC27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C8E7A78-E4FF-439B-A586-1BA599FA2569}" type="sibTrans" cxnId="{1275104E-DAAE-44DD-984C-EF63C945BC27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CA659D2-AF8C-4090-A109-0672605B4675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סכום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4,021,685.65</a:t>
          </a:r>
        </a:p>
      </dgm:t>
    </dgm:pt>
    <dgm:pt modelId="{81181BA0-989B-4866-94B9-5884D61850BF}" type="parTrans" cxnId="{42E53792-FF29-4E84-B396-6212B7B2FE1D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1BF786C-D315-4F3B-8D82-82950B0EBF09}" type="sibTrans" cxnId="{42E53792-FF29-4E84-B396-6212B7B2FE1D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50C9B01-8DF1-4803-A477-7293532149E6}">
      <dgm:prSet/>
      <dgm:spPr>
        <a:solidFill>
          <a:schemeClr val="accent4"/>
        </a:solidFill>
      </dgm:spPr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פירוט אחוזי הקניה של סוגי מוצרים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EEFF8C7-906F-46B6-A3A9-F564F6DF31E8}" type="parTrans" cxnId="{ACCBF800-344A-4F01-8B51-AFAB91074FB4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49DD476-2DCC-4ABF-91C6-27169F8DB2F5}" type="sibTrans" cxnId="{ACCBF800-344A-4F01-8B51-AFAB91074FB4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36F3607-4B41-4764-A4C3-483F99CB4ED5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לדוגמה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המוצר הנמכר ביותר </a:t>
          </a: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sweaters</a:t>
          </a:r>
        </a:p>
      </dgm:t>
    </dgm:pt>
    <dgm:pt modelId="{E54110F7-3ED2-4CAC-A556-506229828CB4}" type="parTrans" cxnId="{69034D1B-FDBF-4782-9B0E-5D3D1CFD9A82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C305B1C-2A39-49B8-A9F0-7158891003E4}" type="sibTrans" cxnId="{69034D1B-FDBF-4782-9B0E-5D3D1CFD9A82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45E27E0-0BD2-4E20-B4CE-BFC578ADDCBD}">
      <dgm:prSet/>
      <dgm:spPr/>
      <dgm:t>
        <a:bodyPr/>
        <a:lstStyle/>
        <a:p>
          <a:pPr algn="r"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מקסימום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115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8D71E32-9B41-4825-9158-E579F9EFAA8C}" type="parTrans" cxnId="{728D7A20-49A7-4B2E-B6E2-4F90D11EDD0D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ADDB754-02F4-4A00-AE3B-DE375D566544}" type="sibTrans" cxnId="{728D7A20-49A7-4B2E-B6E2-4F90D11EDD0D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D893056-179B-4FD4-A1D6-BC2CB348A892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0.216  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CA36E22-7C34-4041-BA10-52D3C7B67964}" type="parTrans" cxnId="{BD8A0ECC-987F-44D3-B444-C9AC0FCFB532}">
      <dgm:prSet/>
      <dgm:spPr/>
      <dgm:t>
        <a:bodyPr/>
        <a:lstStyle/>
        <a:p>
          <a:pPr rtl="1"/>
          <a:endParaRPr lang="he-IL"/>
        </a:p>
      </dgm:t>
    </dgm:pt>
    <dgm:pt modelId="{C0B06BB2-9E58-46E0-BAD1-F2CD6E53A7E8}" type="sibTrans" cxnId="{BD8A0ECC-987F-44D3-B444-C9AC0FCFB532}">
      <dgm:prSet/>
      <dgm:spPr/>
      <dgm:t>
        <a:bodyPr/>
        <a:lstStyle/>
        <a:p>
          <a:pPr rtl="1"/>
          <a:endParaRPr lang="he-IL"/>
        </a:p>
      </dgm:t>
    </dgm:pt>
    <dgm:pt modelId="{F26FC6EE-1590-454C-90B7-F56CB9F725D2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0.16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0FA22F-7F95-4201-8A35-8AAF47F4EB01}" type="parTrans" cxnId="{16FA14B3-5F1A-4E1C-8C0C-65A4F67F0D74}">
      <dgm:prSet/>
      <dgm:spPr/>
      <dgm:t>
        <a:bodyPr/>
        <a:lstStyle/>
        <a:p>
          <a:pPr rtl="1"/>
          <a:endParaRPr lang="he-IL"/>
        </a:p>
      </dgm:t>
    </dgm:pt>
    <dgm:pt modelId="{A3D5AD21-A9C5-4EC7-87A8-E22EA5CE8D15}" type="sibTrans" cxnId="{16FA14B3-5F1A-4E1C-8C0C-65A4F67F0D74}">
      <dgm:prSet/>
      <dgm:spPr/>
      <dgm:t>
        <a:bodyPr/>
        <a:lstStyle/>
        <a:p>
          <a:pPr rtl="1"/>
          <a:endParaRPr lang="he-IL"/>
        </a:p>
      </dgm:t>
    </dgm:pt>
    <dgm:pt modelId="{C71A5696-3943-4DBE-BCC9-A21910484554}" type="pres">
      <dgm:prSet presAssocID="{EE3DAB4C-B668-4184-9666-C1706B9545D8}" presName="Name0" presStyleCnt="0">
        <dgm:presLayoutVars>
          <dgm:dir val="rev"/>
          <dgm:animLvl val="lvl"/>
          <dgm:resizeHandles val="exact"/>
        </dgm:presLayoutVars>
      </dgm:prSet>
      <dgm:spPr/>
    </dgm:pt>
    <dgm:pt modelId="{C63A6867-4AD1-40B1-95BE-FCAF6860732A}" type="pres">
      <dgm:prSet presAssocID="{F96E4AEF-3DEC-4246-8DC1-A639BA8E34F8}" presName="composite" presStyleCnt="0"/>
      <dgm:spPr/>
    </dgm:pt>
    <dgm:pt modelId="{3C7AAE99-01B6-441C-AF8D-631BCBCF7276}" type="pres">
      <dgm:prSet presAssocID="{F96E4AEF-3DEC-4246-8DC1-A639BA8E34F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88254BB-3E0D-4145-8319-E82074169527}" type="pres">
      <dgm:prSet presAssocID="{F96E4AEF-3DEC-4246-8DC1-A639BA8E34F8}" presName="desTx" presStyleLbl="alignAccFollowNode1" presStyleIdx="0" presStyleCnt="3" custLinFactNeighborX="5888" custLinFactNeighborY="1701">
        <dgm:presLayoutVars>
          <dgm:bulletEnabled val="1"/>
        </dgm:presLayoutVars>
      </dgm:prSet>
      <dgm:spPr/>
    </dgm:pt>
    <dgm:pt modelId="{B45544FE-2987-4C31-80D3-640FB7F5F79C}" type="pres">
      <dgm:prSet presAssocID="{B4B48045-6DE8-4239-8A89-E9737CFB359D}" presName="space" presStyleCnt="0"/>
      <dgm:spPr/>
    </dgm:pt>
    <dgm:pt modelId="{CFD06E18-2A49-4456-80F3-7FA03B593C37}" type="pres">
      <dgm:prSet presAssocID="{9879D395-D327-4527-937F-A18AB9496D72}" presName="composite" presStyleCnt="0"/>
      <dgm:spPr/>
    </dgm:pt>
    <dgm:pt modelId="{3DAEC65F-9CF4-454C-97E3-C8F857A58DE1}" type="pres">
      <dgm:prSet presAssocID="{9879D395-D327-4527-937F-A18AB9496D7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A73231C-C48D-4ECB-BAF6-F360A5748186}" type="pres">
      <dgm:prSet presAssocID="{9879D395-D327-4527-937F-A18AB9496D72}" presName="desTx" presStyleLbl="alignAccFollowNode1" presStyleIdx="1" presStyleCnt="3">
        <dgm:presLayoutVars>
          <dgm:bulletEnabled val="1"/>
        </dgm:presLayoutVars>
      </dgm:prSet>
      <dgm:spPr/>
    </dgm:pt>
    <dgm:pt modelId="{AA1E62CF-D2E6-4192-B67C-6CBBFEF52C3E}" type="pres">
      <dgm:prSet presAssocID="{CB416135-49FD-42E0-AE3B-47B7B05D6A8A}" presName="space" presStyleCnt="0"/>
      <dgm:spPr/>
    </dgm:pt>
    <dgm:pt modelId="{086D3BC7-A266-4FC8-8649-A9FCFAA09D78}" type="pres">
      <dgm:prSet presAssocID="{950C9B01-8DF1-4803-A477-7293532149E6}" presName="composite" presStyleCnt="0"/>
      <dgm:spPr/>
    </dgm:pt>
    <dgm:pt modelId="{5875AF7F-AB62-4664-9847-5815C9E90B0F}" type="pres">
      <dgm:prSet presAssocID="{950C9B01-8DF1-4803-A477-7293532149E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59809C8-B2D9-4E1C-B30F-454C29EEAC54}" type="pres">
      <dgm:prSet presAssocID="{950C9B01-8DF1-4803-A477-7293532149E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CCBF800-344A-4F01-8B51-AFAB91074FB4}" srcId="{EE3DAB4C-B668-4184-9666-C1706B9545D8}" destId="{950C9B01-8DF1-4803-A477-7293532149E6}" srcOrd="2" destOrd="0" parTransId="{CEEFF8C7-906F-46B6-A3A9-F564F6DF31E8}" sibTransId="{449DD476-2DCC-4ABF-91C6-27169F8DB2F5}"/>
    <dgm:cxn modelId="{65559611-F483-4CC2-B9C4-76C10681218A}" srcId="{EE3DAB4C-B668-4184-9666-C1706B9545D8}" destId="{9879D395-D327-4527-937F-A18AB9496D72}" srcOrd="1" destOrd="0" parTransId="{5ED3916E-32B1-4E4B-B81D-70D9639F35AF}" sibTransId="{CB416135-49FD-42E0-AE3B-47B7B05D6A8A}"/>
    <dgm:cxn modelId="{69034D1B-FDBF-4782-9B0E-5D3D1CFD9A82}" srcId="{950C9B01-8DF1-4803-A477-7293532149E6}" destId="{136F3607-4B41-4764-A4C3-483F99CB4ED5}" srcOrd="0" destOrd="0" parTransId="{E54110F7-3ED2-4CAC-A556-506229828CB4}" sibTransId="{CC305B1C-2A39-49B8-A9F0-7158891003E4}"/>
    <dgm:cxn modelId="{A81B001D-B355-4D7B-AFED-A61F9A682FD1}" type="presOf" srcId="{2CA659D2-AF8C-4090-A109-0672605B4675}" destId="{AA73231C-C48D-4ECB-BAF6-F360A5748186}" srcOrd="0" destOrd="2" presId="urn:microsoft.com/office/officeart/2005/8/layout/hList1"/>
    <dgm:cxn modelId="{C01E301F-C3D6-4AC3-8DC4-FB750164A80A}" srcId="{F96E4AEF-3DEC-4246-8DC1-A639BA8E34F8}" destId="{90512A84-1920-4C65-8E25-B90A97102A09}" srcOrd="0" destOrd="0" parTransId="{C696C1E2-DEFC-4B7C-AE54-1C937883BBD3}" sibTransId="{37D3D790-11C7-4D20-A6C3-43D6F34D7B4B}"/>
    <dgm:cxn modelId="{728D7A20-49A7-4B2E-B6E2-4F90D11EDD0D}" srcId="{F96E4AEF-3DEC-4246-8DC1-A639BA8E34F8}" destId="{145E27E0-0BD2-4E20-B4CE-BFC578ADDCBD}" srcOrd="1" destOrd="0" parTransId="{C8D71E32-9B41-4825-9158-E579F9EFAA8C}" sibTransId="{8ADDB754-02F4-4A00-AE3B-DE375D566544}"/>
    <dgm:cxn modelId="{52F56622-4D40-4B97-9C17-FC1FA19BD0FC}" srcId="{F96E4AEF-3DEC-4246-8DC1-A639BA8E34F8}" destId="{1FC29A22-3BB5-44E0-9E62-90D2BEE38A44}" srcOrd="3" destOrd="0" parTransId="{4BB844C6-3732-45C7-B47A-A42B19DF9E01}" sibTransId="{72753BF3-1268-46AE-876C-BDF3949E91D5}"/>
    <dgm:cxn modelId="{5D2F0933-F603-404C-BFEF-A36D721AA9ED}" type="presOf" srcId="{90512A84-1920-4C65-8E25-B90A97102A09}" destId="{688254BB-3E0D-4145-8319-E82074169527}" srcOrd="0" destOrd="0" presId="urn:microsoft.com/office/officeart/2005/8/layout/hList1"/>
    <dgm:cxn modelId="{0CB5685B-D107-4981-B764-BF6C60898184}" type="presOf" srcId="{145E27E0-0BD2-4E20-B4CE-BFC578ADDCBD}" destId="{688254BB-3E0D-4145-8319-E82074169527}" srcOrd="0" destOrd="1" presId="urn:microsoft.com/office/officeart/2005/8/layout/hList1"/>
    <dgm:cxn modelId="{458F6E48-77B2-4662-892A-C1569F406A25}" type="presOf" srcId="{950C9B01-8DF1-4803-A477-7293532149E6}" destId="{5875AF7F-AB62-4664-9847-5815C9E90B0F}" srcOrd="0" destOrd="0" presId="urn:microsoft.com/office/officeart/2005/8/layout/hList1"/>
    <dgm:cxn modelId="{1275104E-DAAE-44DD-984C-EF63C945BC27}" srcId="{9879D395-D327-4527-937F-A18AB9496D72}" destId="{93F909AC-E8CB-4F40-8032-452E627561AD}" srcOrd="1" destOrd="0" parTransId="{E5A8A827-4D9C-4B6D-B571-CA4C20B5FABC}" sibTransId="{AC8E7A78-E4FF-439B-A586-1BA599FA2569}"/>
    <dgm:cxn modelId="{9E6B6F4E-7D45-4BFF-A41B-A79FA4CFB344}" type="presOf" srcId="{6E12BE29-F6E0-4D24-8179-802C30BC9CF4}" destId="{688254BB-3E0D-4145-8319-E82074169527}" srcOrd="0" destOrd="2" presId="urn:microsoft.com/office/officeart/2005/8/layout/hList1"/>
    <dgm:cxn modelId="{8929D86E-57C5-42E3-8EC9-DDA0E10712D5}" type="presOf" srcId="{0D893056-179B-4FD4-A1D6-BC2CB348A892}" destId="{E59809C8-B2D9-4E1C-B30F-454C29EEAC54}" srcOrd="0" destOrd="1" presId="urn:microsoft.com/office/officeart/2005/8/layout/hList1"/>
    <dgm:cxn modelId="{F635C473-7208-4EBF-8AF2-92858D1BA138}" srcId="{9879D395-D327-4527-937F-A18AB9496D72}" destId="{8ED1C328-345B-4C96-A319-2D841F006EDC}" srcOrd="0" destOrd="0" parTransId="{FCF7C41D-CDC6-4083-8AA9-828E356C0DF8}" sibTransId="{E419A46F-0A0A-4EA8-A281-216561D678C7}"/>
    <dgm:cxn modelId="{DBC81674-1E67-4F67-8BC7-B864FE50B1E1}" type="presOf" srcId="{8ED1C328-345B-4C96-A319-2D841F006EDC}" destId="{AA73231C-C48D-4ECB-BAF6-F360A5748186}" srcOrd="0" destOrd="0" presId="urn:microsoft.com/office/officeart/2005/8/layout/hList1"/>
    <dgm:cxn modelId="{E2D08C75-CCCA-4E0E-BA75-D2BA1C3F5CD4}" type="presOf" srcId="{136F3607-4B41-4764-A4C3-483F99CB4ED5}" destId="{E59809C8-B2D9-4E1C-B30F-454C29EEAC54}" srcOrd="0" destOrd="0" presId="urn:microsoft.com/office/officeart/2005/8/layout/hList1"/>
    <dgm:cxn modelId="{F1CCC68E-21AD-44AA-B5B5-A68A37DA8F25}" type="presOf" srcId="{F26FC6EE-1590-454C-90B7-F56CB9F725D2}" destId="{E59809C8-B2D9-4E1C-B30F-454C29EEAC54}" srcOrd="0" destOrd="2" presId="urn:microsoft.com/office/officeart/2005/8/layout/hList1"/>
    <dgm:cxn modelId="{06BDF18F-A4E1-4129-86ED-847A2D6A24E0}" srcId="{F96E4AEF-3DEC-4246-8DC1-A639BA8E34F8}" destId="{6E12BE29-F6E0-4D24-8179-802C30BC9CF4}" srcOrd="2" destOrd="0" parTransId="{D02123EC-2D79-4BFC-99CE-16E0BA1A537B}" sibTransId="{56758C42-2C19-4A5B-8F6D-1A6BE71B654A}"/>
    <dgm:cxn modelId="{42E53792-FF29-4E84-B396-6212B7B2FE1D}" srcId="{9879D395-D327-4527-937F-A18AB9496D72}" destId="{2CA659D2-AF8C-4090-A109-0672605B4675}" srcOrd="2" destOrd="0" parTransId="{81181BA0-989B-4866-94B9-5884D61850BF}" sibTransId="{71BF786C-D315-4F3B-8D82-82950B0EBF09}"/>
    <dgm:cxn modelId="{B42234AC-CD55-4F76-A06E-DE1A0EA1D147}" type="presOf" srcId="{93F909AC-E8CB-4F40-8032-452E627561AD}" destId="{AA73231C-C48D-4ECB-BAF6-F360A5748186}" srcOrd="0" destOrd="1" presId="urn:microsoft.com/office/officeart/2005/8/layout/hList1"/>
    <dgm:cxn modelId="{16FA14B3-5F1A-4E1C-8C0C-65A4F67F0D74}" srcId="{950C9B01-8DF1-4803-A477-7293532149E6}" destId="{F26FC6EE-1590-454C-90B7-F56CB9F725D2}" srcOrd="2" destOrd="0" parTransId="{490FA22F-7F95-4201-8A35-8AAF47F4EB01}" sibTransId="{A3D5AD21-A9C5-4EC7-87A8-E22EA5CE8D15}"/>
    <dgm:cxn modelId="{A82A37C9-C67C-456E-9AE5-BE842C8E781A}" type="presOf" srcId="{1FC29A22-3BB5-44E0-9E62-90D2BEE38A44}" destId="{688254BB-3E0D-4145-8319-E82074169527}" srcOrd="0" destOrd="3" presId="urn:microsoft.com/office/officeart/2005/8/layout/hList1"/>
    <dgm:cxn modelId="{2CEA49C9-8D1B-40A2-B63E-5BCFE6F5FBE8}" type="presOf" srcId="{F96E4AEF-3DEC-4246-8DC1-A639BA8E34F8}" destId="{3C7AAE99-01B6-441C-AF8D-631BCBCF7276}" srcOrd="0" destOrd="0" presId="urn:microsoft.com/office/officeart/2005/8/layout/hList1"/>
    <dgm:cxn modelId="{B034F6CB-4C5A-45BE-B2DE-CC3018F4344F}" srcId="{EE3DAB4C-B668-4184-9666-C1706B9545D8}" destId="{F96E4AEF-3DEC-4246-8DC1-A639BA8E34F8}" srcOrd="0" destOrd="0" parTransId="{F71904AF-91C0-43D0-A955-622A64889184}" sibTransId="{B4B48045-6DE8-4239-8A89-E9737CFB359D}"/>
    <dgm:cxn modelId="{BD8A0ECC-987F-44D3-B444-C9AC0FCFB532}" srcId="{950C9B01-8DF1-4803-A477-7293532149E6}" destId="{0D893056-179B-4FD4-A1D6-BC2CB348A892}" srcOrd="1" destOrd="0" parTransId="{BCA36E22-7C34-4041-BA10-52D3C7B67964}" sibTransId="{C0B06BB2-9E58-46E0-BAD1-F2CD6E53A7E8}"/>
    <dgm:cxn modelId="{5F6694D7-FE2A-4F0F-8701-0AC942C55AF4}" type="presOf" srcId="{9879D395-D327-4527-937F-A18AB9496D72}" destId="{3DAEC65F-9CF4-454C-97E3-C8F857A58DE1}" srcOrd="0" destOrd="0" presId="urn:microsoft.com/office/officeart/2005/8/layout/hList1"/>
    <dgm:cxn modelId="{8FFA83F1-FA0E-46AA-A678-3AFB29FC142A}" type="presOf" srcId="{EE3DAB4C-B668-4184-9666-C1706B9545D8}" destId="{C71A5696-3943-4DBE-BCC9-A21910484554}" srcOrd="0" destOrd="0" presId="urn:microsoft.com/office/officeart/2005/8/layout/hList1"/>
    <dgm:cxn modelId="{1E0ADB70-353D-4B8E-B2F3-6858775E5E46}" type="presParOf" srcId="{C71A5696-3943-4DBE-BCC9-A21910484554}" destId="{C63A6867-4AD1-40B1-95BE-FCAF6860732A}" srcOrd="0" destOrd="0" presId="urn:microsoft.com/office/officeart/2005/8/layout/hList1"/>
    <dgm:cxn modelId="{B6002C67-88FD-4F6A-B91B-945A347324A9}" type="presParOf" srcId="{C63A6867-4AD1-40B1-95BE-FCAF6860732A}" destId="{3C7AAE99-01B6-441C-AF8D-631BCBCF7276}" srcOrd="0" destOrd="0" presId="urn:microsoft.com/office/officeart/2005/8/layout/hList1"/>
    <dgm:cxn modelId="{E4714F30-88D2-4C0A-9B3A-DD134C18E8BB}" type="presParOf" srcId="{C63A6867-4AD1-40B1-95BE-FCAF6860732A}" destId="{688254BB-3E0D-4145-8319-E82074169527}" srcOrd="1" destOrd="0" presId="urn:microsoft.com/office/officeart/2005/8/layout/hList1"/>
    <dgm:cxn modelId="{88545D03-6F58-42B3-A243-D153D419127F}" type="presParOf" srcId="{C71A5696-3943-4DBE-BCC9-A21910484554}" destId="{B45544FE-2987-4C31-80D3-640FB7F5F79C}" srcOrd="1" destOrd="0" presId="urn:microsoft.com/office/officeart/2005/8/layout/hList1"/>
    <dgm:cxn modelId="{396CA9CB-BA7C-45EA-9889-E90CD180D7FC}" type="presParOf" srcId="{C71A5696-3943-4DBE-BCC9-A21910484554}" destId="{CFD06E18-2A49-4456-80F3-7FA03B593C37}" srcOrd="2" destOrd="0" presId="urn:microsoft.com/office/officeart/2005/8/layout/hList1"/>
    <dgm:cxn modelId="{0860518F-50D4-4853-8DE9-D01224AC04CD}" type="presParOf" srcId="{CFD06E18-2A49-4456-80F3-7FA03B593C37}" destId="{3DAEC65F-9CF4-454C-97E3-C8F857A58DE1}" srcOrd="0" destOrd="0" presId="urn:microsoft.com/office/officeart/2005/8/layout/hList1"/>
    <dgm:cxn modelId="{0EC1D298-DEFD-4EA9-B2FD-C442611DA6D2}" type="presParOf" srcId="{CFD06E18-2A49-4456-80F3-7FA03B593C37}" destId="{AA73231C-C48D-4ECB-BAF6-F360A5748186}" srcOrd="1" destOrd="0" presId="urn:microsoft.com/office/officeart/2005/8/layout/hList1"/>
    <dgm:cxn modelId="{DB37BD0F-A877-4941-80D2-7CBF8511D2BC}" type="presParOf" srcId="{C71A5696-3943-4DBE-BCC9-A21910484554}" destId="{AA1E62CF-D2E6-4192-B67C-6CBBFEF52C3E}" srcOrd="3" destOrd="0" presId="urn:microsoft.com/office/officeart/2005/8/layout/hList1"/>
    <dgm:cxn modelId="{26A0856C-2DE0-4DA6-B8A1-3B018C7D638E}" type="presParOf" srcId="{C71A5696-3943-4DBE-BCC9-A21910484554}" destId="{086D3BC7-A266-4FC8-8649-A9FCFAA09D78}" srcOrd="4" destOrd="0" presId="urn:microsoft.com/office/officeart/2005/8/layout/hList1"/>
    <dgm:cxn modelId="{069AC755-03EF-41F7-B7BC-02B35F620027}" type="presParOf" srcId="{086D3BC7-A266-4FC8-8649-A9FCFAA09D78}" destId="{5875AF7F-AB62-4664-9847-5815C9E90B0F}" srcOrd="0" destOrd="0" presId="urn:microsoft.com/office/officeart/2005/8/layout/hList1"/>
    <dgm:cxn modelId="{C7F6F8D8-7D35-48C1-9EC2-C5A48AE955C0}" type="presParOf" srcId="{086D3BC7-A266-4FC8-8649-A9FCFAA09D78}" destId="{E59809C8-B2D9-4E1C-B30F-454C29EEAC5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3DAB4C-B668-4184-9666-C1706B9545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E986CA-A3C5-43F2-A4E4-157A54D51CD1}">
      <dgm:prSet/>
      <dgm:spPr>
        <a:solidFill>
          <a:schemeClr val="accent4"/>
        </a:solidFill>
      </dgm:spPr>
      <dgm:t>
        <a:bodyPr/>
        <a:lstStyle/>
        <a:p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בכמה קופונים השתמש?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A7FE916-0749-4FA5-A0C0-62E8A2835FAF}" type="parTrans" cxnId="{9C71C1DC-590F-403A-AD91-3AB2EE67F935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A84F64C-756D-45FB-B672-A6C54C02693D}" type="sibTrans" cxnId="{9C71C1DC-590F-403A-AD91-3AB2EE67F935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AE1FB32-903E-4A2C-BC2E-EF592A7F7E9E}">
      <dgm:prSet/>
      <dgm:spPr>
        <a:solidFill>
          <a:schemeClr val="accent4"/>
        </a:solidFill>
      </dgm:spPr>
      <dgm:t>
        <a:bodyPr/>
        <a:lstStyle/>
        <a:p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עד כמה הקנייה מגוונת?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1593A7C-2809-4CEB-A547-085316387EA5}" type="parTrans" cxnId="{52819E27-F227-45FA-9295-8166E2082A2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0909FB1-4883-463D-B820-35340F37E1E7}" type="sibTrans" cxnId="{52819E27-F227-45FA-9295-8166E2082A2C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5266BBF-99AA-4B3E-836C-FDB4678A46C0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ממוצע:</a:t>
          </a:r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0.77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8CF4CE-F8BA-4B4A-BB43-BF1693F0B806}" type="parTrans" cxnId="{2A880C61-7463-42C9-A7B1-B6BDB754E41F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A9FA725-CD49-47A1-8C99-77AB323AE586}" type="sibTrans" cxnId="{2A880C61-7463-42C9-A7B1-B6BDB754E41F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EBD298E-46D9-4174-951B-E583C2EFBBD3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חציון: </a:t>
          </a:r>
          <a:r>
            <a:rPr lang="he-IL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0 (1 ב-75%)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98D0A15-199D-4DB1-81F6-11F304537380}" type="parTrans" cxnId="{861BF579-3E0A-4508-90F3-0F9FF9A88BEE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0000D95-50AF-4B9A-A986-33D79156AD9D}" type="sibTrans" cxnId="{861BF579-3E0A-4508-90F3-0F9FF9A88BEE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AD8673E-14F8-4822-83C6-8C9EE76619E2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ממוצע: </a:t>
          </a:r>
          <a:r>
            <a:rPr lang="he-IL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37.7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C8FE137-B111-42A2-AB67-D18AD48142E2}" type="parTrans" cxnId="{345FC6CF-C2A6-452C-AFB1-423CE00100E5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4C9563-84B2-4FF1-BD8A-2EC9BFC66254}" type="sibTrans" cxnId="{345FC6CF-C2A6-452C-AFB1-423CE00100E5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0E4F653-ACA1-49EC-9466-D4BC528F37D0}">
      <dgm:prSet/>
      <dgm:spPr/>
      <dgm:t>
        <a:bodyPr/>
        <a:lstStyle/>
        <a:p>
          <a:pPr rtl="1"/>
          <a:r>
            <a: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 29.5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CC31445-7012-4D7D-B52A-68698364DE53}" type="parTrans" cxnId="{2747665C-A237-42F0-BD7F-F0E8AD881D13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8C64102-B12A-4F2E-8A1A-5A706F6EE184}" type="sibTrans" cxnId="{2747665C-A237-42F0-BD7F-F0E8AD881D13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0424A6E-32AC-4B5C-A52B-ED42AE767629}">
      <dgm:prSet/>
      <dgm:spPr>
        <a:solidFill>
          <a:schemeClr val="accent4"/>
        </a:solidFill>
      </dgm:spPr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האם קנה באמצעות אשראי?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A306C1B-CEC3-4D70-BC5E-68A3D966C5F1}" type="parTrans" cxnId="{381138A8-31DC-43DC-A3D6-97BEF2D9DF87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7B8EB57-A9A8-4C42-BE75-D9B9FB85C8C2}" type="sibTrans" cxnId="{381138A8-31DC-43DC-A3D6-97BEF2D9DF87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6988D58-43E6-418F-AE71-13C0E55C4CC8}">
      <dgm:prSet/>
      <dgm:spPr/>
      <dgm:t>
        <a:bodyPr/>
        <a:lstStyle/>
        <a:p>
          <a:pPr rtl="1"/>
          <a:r>
            <a: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סה"כ: </a:t>
          </a:r>
          <a:r>
            <a: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2967</a:t>
          </a:r>
          <a:r>
            <a:rPr lang="he-IL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לקוחות</a:t>
          </a:r>
          <a:endParaRPr lang="en-US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2B51F09-6522-4670-B09B-5EF4AF736A40}" type="parTrans" cxnId="{26FD556E-B632-4BD5-A515-1322BC1BC53C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FC722CF-6E30-49EB-A23F-2D46E3DD69C4}" type="sibTrans" cxnId="{26FD556E-B632-4BD5-A515-1322BC1BC53C}">
      <dgm:prSet/>
      <dgm:spPr/>
      <dgm:t>
        <a:bodyPr/>
        <a:lstStyle/>
        <a:p>
          <a:pPr rtl="1"/>
          <a:endParaRPr lang="he-IL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71A5696-3943-4DBE-BCC9-A21910484554}" type="pres">
      <dgm:prSet presAssocID="{EE3DAB4C-B668-4184-9666-C1706B9545D8}" presName="Name0" presStyleCnt="0">
        <dgm:presLayoutVars>
          <dgm:dir val="rev"/>
          <dgm:animLvl val="lvl"/>
          <dgm:resizeHandles val="exact"/>
        </dgm:presLayoutVars>
      </dgm:prSet>
      <dgm:spPr/>
    </dgm:pt>
    <dgm:pt modelId="{EE8B0A03-315E-4CB3-B6EE-AA1B3549C6E0}" type="pres">
      <dgm:prSet presAssocID="{2BE986CA-A3C5-43F2-A4E4-157A54D51CD1}" presName="composite" presStyleCnt="0"/>
      <dgm:spPr/>
    </dgm:pt>
    <dgm:pt modelId="{11BFEA67-DFA0-4988-8CA9-EA8C2BB69DF1}" type="pres">
      <dgm:prSet presAssocID="{2BE986CA-A3C5-43F2-A4E4-157A54D51CD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AB797F6-038F-4688-A592-97954C7A4D90}" type="pres">
      <dgm:prSet presAssocID="{2BE986CA-A3C5-43F2-A4E4-157A54D51CD1}" presName="desTx" presStyleLbl="alignAccFollowNode1" presStyleIdx="0" presStyleCnt="3">
        <dgm:presLayoutVars>
          <dgm:bulletEnabled val="1"/>
        </dgm:presLayoutVars>
      </dgm:prSet>
      <dgm:spPr/>
    </dgm:pt>
    <dgm:pt modelId="{AD2F6184-2230-4856-90F7-1B5141984FE5}" type="pres">
      <dgm:prSet presAssocID="{EA84F64C-756D-45FB-B672-A6C54C02693D}" presName="space" presStyleCnt="0"/>
      <dgm:spPr/>
    </dgm:pt>
    <dgm:pt modelId="{DD3F6C25-82BD-463E-A16F-29A1F9484847}" type="pres">
      <dgm:prSet presAssocID="{6AE1FB32-903E-4A2C-BC2E-EF592A7F7E9E}" presName="composite" presStyleCnt="0"/>
      <dgm:spPr/>
    </dgm:pt>
    <dgm:pt modelId="{E4172E98-0801-4440-9085-DF686FE522F3}" type="pres">
      <dgm:prSet presAssocID="{6AE1FB32-903E-4A2C-BC2E-EF592A7F7E9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DF30E31-AB83-44B2-8200-66F12F5DD26A}" type="pres">
      <dgm:prSet presAssocID="{6AE1FB32-903E-4A2C-BC2E-EF592A7F7E9E}" presName="desTx" presStyleLbl="alignAccFollowNode1" presStyleIdx="1" presStyleCnt="3">
        <dgm:presLayoutVars>
          <dgm:bulletEnabled val="1"/>
        </dgm:presLayoutVars>
      </dgm:prSet>
      <dgm:spPr/>
    </dgm:pt>
    <dgm:pt modelId="{DE11DDBD-199F-498A-BB88-974BFA34B820}" type="pres">
      <dgm:prSet presAssocID="{40909FB1-4883-463D-B820-35340F37E1E7}" presName="space" presStyleCnt="0"/>
      <dgm:spPr/>
    </dgm:pt>
    <dgm:pt modelId="{EDFF34FD-6D81-4F6B-81A1-E101BE8AFDCD}" type="pres">
      <dgm:prSet presAssocID="{F0424A6E-32AC-4B5C-A52B-ED42AE767629}" presName="composite" presStyleCnt="0"/>
      <dgm:spPr/>
    </dgm:pt>
    <dgm:pt modelId="{538B8395-0584-4132-8999-058928374090}" type="pres">
      <dgm:prSet presAssocID="{F0424A6E-32AC-4B5C-A52B-ED42AE76762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A6F073C-6F94-490B-A3C9-F5680AE10937}" type="pres">
      <dgm:prSet presAssocID="{F0424A6E-32AC-4B5C-A52B-ED42AE76762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D050B07-BD36-46BD-A510-7B831D65392B}" type="presOf" srcId="{F0424A6E-32AC-4B5C-A52B-ED42AE767629}" destId="{538B8395-0584-4132-8999-058928374090}" srcOrd="0" destOrd="0" presId="urn:microsoft.com/office/officeart/2005/8/layout/hList1"/>
    <dgm:cxn modelId="{52819E27-F227-45FA-9295-8166E2082A2C}" srcId="{EE3DAB4C-B668-4184-9666-C1706B9545D8}" destId="{6AE1FB32-903E-4A2C-BC2E-EF592A7F7E9E}" srcOrd="1" destOrd="0" parTransId="{21593A7C-2809-4CEB-A547-085316387EA5}" sibTransId="{40909FB1-4883-463D-B820-35340F37E1E7}"/>
    <dgm:cxn modelId="{8238132C-8E2A-436F-82BD-5DB935A80414}" type="presOf" srcId="{46988D58-43E6-418F-AE71-13C0E55C4CC8}" destId="{DA6F073C-6F94-490B-A3C9-F5680AE10937}" srcOrd="0" destOrd="0" presId="urn:microsoft.com/office/officeart/2005/8/layout/hList1"/>
    <dgm:cxn modelId="{2747665C-A237-42F0-BD7F-F0E8AD881D13}" srcId="{6AE1FB32-903E-4A2C-BC2E-EF592A7F7E9E}" destId="{00E4F653-ACA1-49EC-9466-D4BC528F37D0}" srcOrd="1" destOrd="0" parTransId="{9CC31445-7012-4D7D-B52A-68698364DE53}" sibTransId="{F8C64102-B12A-4F2E-8A1A-5A706F6EE184}"/>
    <dgm:cxn modelId="{2A880C61-7463-42C9-A7B1-B6BDB754E41F}" srcId="{2BE986CA-A3C5-43F2-A4E4-157A54D51CD1}" destId="{15266BBF-99AA-4B3E-836C-FDB4678A46C0}" srcOrd="0" destOrd="0" parTransId="{498CF4CE-F8BA-4B4A-BB43-BF1693F0B806}" sibTransId="{FA9FA725-CD49-47A1-8C99-77AB323AE586}"/>
    <dgm:cxn modelId="{E1D32463-42C4-4893-B040-36BDF9A910B8}" type="presOf" srcId="{BAD8673E-14F8-4822-83C6-8C9EE76619E2}" destId="{DDF30E31-AB83-44B2-8200-66F12F5DD26A}" srcOrd="0" destOrd="0" presId="urn:microsoft.com/office/officeart/2005/8/layout/hList1"/>
    <dgm:cxn modelId="{3549CB64-1314-4220-8490-EC4798203AC9}" type="presOf" srcId="{5EBD298E-46D9-4174-951B-E583C2EFBBD3}" destId="{3AB797F6-038F-4688-A592-97954C7A4D90}" srcOrd="0" destOrd="1" presId="urn:microsoft.com/office/officeart/2005/8/layout/hList1"/>
    <dgm:cxn modelId="{26FD556E-B632-4BD5-A515-1322BC1BC53C}" srcId="{F0424A6E-32AC-4B5C-A52B-ED42AE767629}" destId="{46988D58-43E6-418F-AE71-13C0E55C4CC8}" srcOrd="0" destOrd="0" parTransId="{32B51F09-6522-4670-B09B-5EF4AF736A40}" sibTransId="{CFC722CF-6E30-49EB-A23F-2D46E3DD69C4}"/>
    <dgm:cxn modelId="{861BF579-3E0A-4508-90F3-0F9FF9A88BEE}" srcId="{2BE986CA-A3C5-43F2-A4E4-157A54D51CD1}" destId="{5EBD298E-46D9-4174-951B-E583C2EFBBD3}" srcOrd="1" destOrd="0" parTransId="{C98D0A15-199D-4DB1-81F6-11F304537380}" sibTransId="{60000D95-50AF-4B9A-A986-33D79156AD9D}"/>
    <dgm:cxn modelId="{FC92ED80-D715-47DB-A1F1-31E7932CD91A}" type="presOf" srcId="{2BE986CA-A3C5-43F2-A4E4-157A54D51CD1}" destId="{11BFEA67-DFA0-4988-8CA9-EA8C2BB69DF1}" srcOrd="0" destOrd="0" presId="urn:microsoft.com/office/officeart/2005/8/layout/hList1"/>
    <dgm:cxn modelId="{B1B29A8C-7055-4CE5-987C-D1FE7113BE4B}" type="presOf" srcId="{6AE1FB32-903E-4A2C-BC2E-EF592A7F7E9E}" destId="{E4172E98-0801-4440-9085-DF686FE522F3}" srcOrd="0" destOrd="0" presId="urn:microsoft.com/office/officeart/2005/8/layout/hList1"/>
    <dgm:cxn modelId="{381138A8-31DC-43DC-A3D6-97BEF2D9DF87}" srcId="{EE3DAB4C-B668-4184-9666-C1706B9545D8}" destId="{F0424A6E-32AC-4B5C-A52B-ED42AE767629}" srcOrd="2" destOrd="0" parTransId="{2A306C1B-CEC3-4D70-BC5E-68A3D966C5F1}" sibTransId="{B7B8EB57-A9A8-4C42-BE75-D9B9FB85C8C2}"/>
    <dgm:cxn modelId="{AB1317B2-1CA9-4586-804E-5065BA5D2A96}" type="presOf" srcId="{00E4F653-ACA1-49EC-9466-D4BC528F37D0}" destId="{DDF30E31-AB83-44B2-8200-66F12F5DD26A}" srcOrd="0" destOrd="1" presId="urn:microsoft.com/office/officeart/2005/8/layout/hList1"/>
    <dgm:cxn modelId="{345FC6CF-C2A6-452C-AFB1-423CE00100E5}" srcId="{6AE1FB32-903E-4A2C-BC2E-EF592A7F7E9E}" destId="{BAD8673E-14F8-4822-83C6-8C9EE76619E2}" srcOrd="0" destOrd="0" parTransId="{7C8FE137-B111-42A2-AB67-D18AD48142E2}" sibTransId="{8C4C9563-84B2-4FF1-BD8A-2EC9BFC66254}"/>
    <dgm:cxn modelId="{9C71C1DC-590F-403A-AD91-3AB2EE67F935}" srcId="{EE3DAB4C-B668-4184-9666-C1706B9545D8}" destId="{2BE986CA-A3C5-43F2-A4E4-157A54D51CD1}" srcOrd="0" destOrd="0" parTransId="{AA7FE916-0749-4FA5-A0C0-62E8A2835FAF}" sibTransId="{EA84F64C-756D-45FB-B672-A6C54C02693D}"/>
    <dgm:cxn modelId="{8FFA83F1-FA0E-46AA-A678-3AFB29FC142A}" type="presOf" srcId="{EE3DAB4C-B668-4184-9666-C1706B9545D8}" destId="{C71A5696-3943-4DBE-BCC9-A21910484554}" srcOrd="0" destOrd="0" presId="urn:microsoft.com/office/officeart/2005/8/layout/hList1"/>
    <dgm:cxn modelId="{3FB53EF9-8D96-4AEA-8697-5542D591334C}" type="presOf" srcId="{15266BBF-99AA-4B3E-836C-FDB4678A46C0}" destId="{3AB797F6-038F-4688-A592-97954C7A4D90}" srcOrd="0" destOrd="0" presId="urn:microsoft.com/office/officeart/2005/8/layout/hList1"/>
    <dgm:cxn modelId="{C01D238F-4D2C-4BC0-B4B3-F8776E547D41}" type="presParOf" srcId="{C71A5696-3943-4DBE-BCC9-A21910484554}" destId="{EE8B0A03-315E-4CB3-B6EE-AA1B3549C6E0}" srcOrd="0" destOrd="0" presId="urn:microsoft.com/office/officeart/2005/8/layout/hList1"/>
    <dgm:cxn modelId="{DADBB398-0727-4BCE-8E2E-21BDC2A56676}" type="presParOf" srcId="{EE8B0A03-315E-4CB3-B6EE-AA1B3549C6E0}" destId="{11BFEA67-DFA0-4988-8CA9-EA8C2BB69DF1}" srcOrd="0" destOrd="0" presId="urn:microsoft.com/office/officeart/2005/8/layout/hList1"/>
    <dgm:cxn modelId="{8E2BB892-095A-44B7-830F-8A435077F723}" type="presParOf" srcId="{EE8B0A03-315E-4CB3-B6EE-AA1B3549C6E0}" destId="{3AB797F6-038F-4688-A592-97954C7A4D90}" srcOrd="1" destOrd="0" presId="urn:microsoft.com/office/officeart/2005/8/layout/hList1"/>
    <dgm:cxn modelId="{13866668-3694-40FB-B817-245400534430}" type="presParOf" srcId="{C71A5696-3943-4DBE-BCC9-A21910484554}" destId="{AD2F6184-2230-4856-90F7-1B5141984FE5}" srcOrd="1" destOrd="0" presId="urn:microsoft.com/office/officeart/2005/8/layout/hList1"/>
    <dgm:cxn modelId="{5168D957-5F99-4E22-93E0-9E91776FB1B8}" type="presParOf" srcId="{C71A5696-3943-4DBE-BCC9-A21910484554}" destId="{DD3F6C25-82BD-463E-A16F-29A1F9484847}" srcOrd="2" destOrd="0" presId="urn:microsoft.com/office/officeart/2005/8/layout/hList1"/>
    <dgm:cxn modelId="{0C90085C-4013-49F9-898A-47EE9C29A80C}" type="presParOf" srcId="{DD3F6C25-82BD-463E-A16F-29A1F9484847}" destId="{E4172E98-0801-4440-9085-DF686FE522F3}" srcOrd="0" destOrd="0" presId="urn:microsoft.com/office/officeart/2005/8/layout/hList1"/>
    <dgm:cxn modelId="{3ACC7A03-DD09-4EDA-BC86-EDD1CDEA984A}" type="presParOf" srcId="{DD3F6C25-82BD-463E-A16F-29A1F9484847}" destId="{DDF30E31-AB83-44B2-8200-66F12F5DD26A}" srcOrd="1" destOrd="0" presId="urn:microsoft.com/office/officeart/2005/8/layout/hList1"/>
    <dgm:cxn modelId="{8E897596-36B8-47C2-8320-BD26CEC73E76}" type="presParOf" srcId="{C71A5696-3943-4DBE-BCC9-A21910484554}" destId="{DE11DDBD-199F-498A-BB88-974BFA34B820}" srcOrd="3" destOrd="0" presId="urn:microsoft.com/office/officeart/2005/8/layout/hList1"/>
    <dgm:cxn modelId="{D822C2E3-49FA-4A88-8516-05AADCB05498}" type="presParOf" srcId="{C71A5696-3943-4DBE-BCC9-A21910484554}" destId="{EDFF34FD-6D81-4F6B-81A1-E101BE8AFDCD}" srcOrd="4" destOrd="0" presId="urn:microsoft.com/office/officeart/2005/8/layout/hList1"/>
    <dgm:cxn modelId="{BAB682CD-43A7-45C1-89A5-E40228C45731}" type="presParOf" srcId="{EDFF34FD-6D81-4F6B-81A1-E101BE8AFDCD}" destId="{538B8395-0584-4132-8999-058928374090}" srcOrd="0" destOrd="0" presId="urn:microsoft.com/office/officeart/2005/8/layout/hList1"/>
    <dgm:cxn modelId="{CB98C729-30CF-4BA9-BB6D-FAE45CE373B3}" type="presParOf" srcId="{EDFF34FD-6D81-4F6B-81A1-E101BE8AFDCD}" destId="{DA6F073C-6F94-490B-A3C9-F5680AE109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A641CD-65A0-4E21-AD2C-35EBD2F0EFD9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A7FE42E-9B6C-48E2-AD82-C8F7C3389CBA}">
      <dgm:prSet custT="1"/>
      <dgm:spPr/>
      <dgm:t>
        <a:bodyPr/>
        <a:lstStyle/>
        <a:p>
          <a:pPr algn="ctr" rtl="1"/>
          <a:r>
            <a:rPr lang="he-IL" sz="2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מבצעים לתשלום בכרטיס אשראי</a:t>
          </a:r>
          <a:endParaRPr lang="en-US" sz="20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E8EADC8-DB48-40BC-9070-1072D8969F1B}" type="parTrans" cxnId="{89242CDE-EDC8-487B-8DB0-5CF4B3A09A7E}">
      <dgm:prSet/>
      <dgm:spPr/>
      <dgm:t>
        <a:bodyPr/>
        <a:lstStyle/>
        <a:p>
          <a:pPr algn="ctr" rtl="1"/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D40454A-E704-4F8F-B203-D9EBD0715B66}" type="sibTrans" cxnId="{89242CDE-EDC8-487B-8DB0-5CF4B3A09A7E}">
      <dgm:prSet/>
      <dgm:spPr/>
      <dgm:t>
        <a:bodyPr/>
        <a:lstStyle/>
        <a:p>
          <a:pPr algn="ctr" rtl="1"/>
          <a:endParaRPr lang="en-US" sz="20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A83C7BD-40FB-4EEB-82B9-49F14D942864}">
      <dgm:prSet custT="1"/>
      <dgm:spPr/>
      <dgm:t>
        <a:bodyPr/>
        <a:lstStyle/>
        <a:p>
          <a:pPr rtl="1"/>
          <a:r>
            <a: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מבצעים לקנייה מרובה במחלקה אחת</a:t>
          </a:r>
        </a:p>
      </dgm:t>
    </dgm:pt>
    <dgm:pt modelId="{20E786A1-FC05-48D1-8FFD-87DD2B245456}" type="parTrans" cxnId="{F48DA288-2916-4D1F-9E3B-5F19FDEBD32E}">
      <dgm:prSet/>
      <dgm:spPr/>
      <dgm:t>
        <a:bodyPr/>
        <a:lstStyle/>
        <a:p>
          <a:pPr rtl="1"/>
          <a:endParaRPr lang="he-IL" sz="2000" b="1"/>
        </a:p>
      </dgm:t>
    </dgm:pt>
    <dgm:pt modelId="{6643E951-60BE-4A2C-9251-EB72DEBDE00B}" type="sibTrans" cxnId="{F48DA288-2916-4D1F-9E3B-5F19FDEBD32E}">
      <dgm:prSet/>
      <dgm:spPr/>
      <dgm:t>
        <a:bodyPr/>
        <a:lstStyle/>
        <a:p>
          <a:pPr rtl="1"/>
          <a:endParaRPr lang="he-IL" sz="2000" b="1"/>
        </a:p>
      </dgm:t>
    </dgm:pt>
    <dgm:pt modelId="{6DB62732-5B1F-4BAA-AA8F-5766C007434F}">
      <dgm:prSet custT="1"/>
      <dgm:spPr/>
      <dgm:t>
        <a:bodyPr/>
        <a:lstStyle/>
        <a:p>
          <a:pPr rtl="1"/>
          <a:r>
            <a: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שדרוג אתר האינטרנט ומבצעים פר קנייה בו</a:t>
          </a:r>
        </a:p>
      </dgm:t>
    </dgm:pt>
    <dgm:pt modelId="{F07C2B0A-1C79-483A-A7C0-59EDC53579C0}" type="parTrans" cxnId="{8C2ABB9B-F125-4FB3-9A3D-567A4FACF5D7}">
      <dgm:prSet/>
      <dgm:spPr/>
      <dgm:t>
        <a:bodyPr/>
        <a:lstStyle/>
        <a:p>
          <a:pPr rtl="1"/>
          <a:endParaRPr lang="he-IL" sz="2000" b="1"/>
        </a:p>
      </dgm:t>
    </dgm:pt>
    <dgm:pt modelId="{FFC64837-AAF5-46FD-BC62-C65A3B791D68}" type="sibTrans" cxnId="{8C2ABB9B-F125-4FB3-9A3D-567A4FACF5D7}">
      <dgm:prSet/>
      <dgm:spPr/>
      <dgm:t>
        <a:bodyPr/>
        <a:lstStyle/>
        <a:p>
          <a:pPr rtl="1"/>
          <a:endParaRPr lang="he-IL" sz="2000" b="1"/>
        </a:p>
      </dgm:t>
    </dgm:pt>
    <dgm:pt modelId="{DF167448-6309-465C-B719-D3B7DE5BEAFC}">
      <dgm:prSet custT="1"/>
      <dgm:spPr/>
      <dgm:t>
        <a:bodyPr/>
        <a:lstStyle/>
        <a:p>
          <a:pPr rtl="1"/>
          <a:r>
            <a: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שימוש גבוה יותר בקופונים וגיוון בהם</a:t>
          </a:r>
        </a:p>
      </dgm:t>
    </dgm:pt>
    <dgm:pt modelId="{F1814AC8-8E07-4C63-91C4-D677F5392B36}" type="parTrans" cxnId="{EC84DBC4-C0BF-43DB-8B75-EB44E641D347}">
      <dgm:prSet/>
      <dgm:spPr/>
      <dgm:t>
        <a:bodyPr/>
        <a:lstStyle/>
        <a:p>
          <a:pPr rtl="1"/>
          <a:endParaRPr lang="he-IL" sz="2000" b="1"/>
        </a:p>
      </dgm:t>
    </dgm:pt>
    <dgm:pt modelId="{9EB92DCA-0F59-4BAA-AE8B-0D694FA4EB4E}" type="sibTrans" cxnId="{EC84DBC4-C0BF-43DB-8B75-EB44E641D347}">
      <dgm:prSet/>
      <dgm:spPr/>
      <dgm:t>
        <a:bodyPr/>
        <a:lstStyle/>
        <a:p>
          <a:pPr rtl="1"/>
          <a:endParaRPr lang="he-IL" sz="2000" b="1"/>
        </a:p>
      </dgm:t>
    </dgm:pt>
    <dgm:pt modelId="{31CC52E9-14FE-4608-9E07-A9B35504DCE2}">
      <dgm:prSet custT="1"/>
      <dgm:spPr/>
      <dgm:t>
        <a:bodyPr/>
        <a:lstStyle/>
        <a:p>
          <a:pPr rtl="1"/>
          <a:r>
            <a:rPr lang="he-IL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מחקר אודות המוצרים המוחזרים וניסיון לצמצומם</a:t>
          </a:r>
        </a:p>
      </dgm:t>
    </dgm:pt>
    <dgm:pt modelId="{4E0000F9-8E41-4FC3-AB37-D2909655DD70}" type="parTrans" cxnId="{61F79029-1D1D-41CD-92F7-92E17706174F}">
      <dgm:prSet/>
      <dgm:spPr/>
      <dgm:t>
        <a:bodyPr/>
        <a:lstStyle/>
        <a:p>
          <a:pPr rtl="1"/>
          <a:endParaRPr lang="he-IL" sz="2000" b="1"/>
        </a:p>
      </dgm:t>
    </dgm:pt>
    <dgm:pt modelId="{E733FBE2-C764-4896-85F2-ADE07D44B3B7}" type="sibTrans" cxnId="{61F79029-1D1D-41CD-92F7-92E17706174F}">
      <dgm:prSet/>
      <dgm:spPr/>
      <dgm:t>
        <a:bodyPr/>
        <a:lstStyle/>
        <a:p>
          <a:pPr rtl="1"/>
          <a:endParaRPr lang="he-IL" sz="2000" b="1"/>
        </a:p>
      </dgm:t>
    </dgm:pt>
    <dgm:pt modelId="{52E14D01-C5D5-4B61-849E-8C1428E03540}" type="pres">
      <dgm:prSet presAssocID="{E2A641CD-65A0-4E21-AD2C-35EBD2F0EFD9}" presName="diagram" presStyleCnt="0">
        <dgm:presLayoutVars>
          <dgm:dir/>
          <dgm:resizeHandles val="exact"/>
        </dgm:presLayoutVars>
      </dgm:prSet>
      <dgm:spPr/>
    </dgm:pt>
    <dgm:pt modelId="{DC0200B5-E3C6-492A-8219-B7F3AA7CE27C}" type="pres">
      <dgm:prSet presAssocID="{2A7FE42E-9B6C-48E2-AD82-C8F7C3389CBA}" presName="node" presStyleLbl="node1" presStyleIdx="0" presStyleCnt="5">
        <dgm:presLayoutVars>
          <dgm:bulletEnabled val="1"/>
        </dgm:presLayoutVars>
      </dgm:prSet>
      <dgm:spPr/>
    </dgm:pt>
    <dgm:pt modelId="{0D3C1E09-750C-46E3-AD90-4B4881F68673}" type="pres">
      <dgm:prSet presAssocID="{4D40454A-E704-4F8F-B203-D9EBD0715B66}" presName="sibTrans" presStyleCnt="0"/>
      <dgm:spPr/>
    </dgm:pt>
    <dgm:pt modelId="{D10C210D-F6DD-431A-8988-3D51F391761E}" type="pres">
      <dgm:prSet presAssocID="{DA83C7BD-40FB-4EEB-82B9-49F14D942864}" presName="node" presStyleLbl="node1" presStyleIdx="1" presStyleCnt="5">
        <dgm:presLayoutVars>
          <dgm:bulletEnabled val="1"/>
        </dgm:presLayoutVars>
      </dgm:prSet>
      <dgm:spPr/>
    </dgm:pt>
    <dgm:pt modelId="{5C368366-5D2B-4E49-A916-D9B9983C28C5}" type="pres">
      <dgm:prSet presAssocID="{6643E951-60BE-4A2C-9251-EB72DEBDE00B}" presName="sibTrans" presStyleCnt="0"/>
      <dgm:spPr/>
    </dgm:pt>
    <dgm:pt modelId="{90A707D0-FE93-48CB-801E-48CC9E024703}" type="pres">
      <dgm:prSet presAssocID="{6DB62732-5B1F-4BAA-AA8F-5766C007434F}" presName="node" presStyleLbl="node1" presStyleIdx="2" presStyleCnt="5">
        <dgm:presLayoutVars>
          <dgm:bulletEnabled val="1"/>
        </dgm:presLayoutVars>
      </dgm:prSet>
      <dgm:spPr/>
    </dgm:pt>
    <dgm:pt modelId="{126DCAD1-032F-489E-8A98-52170B8CCCDC}" type="pres">
      <dgm:prSet presAssocID="{FFC64837-AAF5-46FD-BC62-C65A3B791D68}" presName="sibTrans" presStyleCnt="0"/>
      <dgm:spPr/>
    </dgm:pt>
    <dgm:pt modelId="{2FE5AB04-C499-427B-86DF-E234340478B8}" type="pres">
      <dgm:prSet presAssocID="{DF167448-6309-465C-B719-D3B7DE5BEAFC}" presName="node" presStyleLbl="node1" presStyleIdx="3" presStyleCnt="5">
        <dgm:presLayoutVars>
          <dgm:bulletEnabled val="1"/>
        </dgm:presLayoutVars>
      </dgm:prSet>
      <dgm:spPr/>
    </dgm:pt>
    <dgm:pt modelId="{B80D4EAB-10B6-40C1-B0F1-CFCD90A25CDA}" type="pres">
      <dgm:prSet presAssocID="{9EB92DCA-0F59-4BAA-AE8B-0D694FA4EB4E}" presName="sibTrans" presStyleCnt="0"/>
      <dgm:spPr/>
    </dgm:pt>
    <dgm:pt modelId="{3C89BB6D-1498-4D62-920F-F211E876366D}" type="pres">
      <dgm:prSet presAssocID="{31CC52E9-14FE-4608-9E07-A9B35504DCE2}" presName="node" presStyleLbl="node1" presStyleIdx="4" presStyleCnt="5">
        <dgm:presLayoutVars>
          <dgm:bulletEnabled val="1"/>
        </dgm:presLayoutVars>
      </dgm:prSet>
      <dgm:spPr/>
    </dgm:pt>
  </dgm:ptLst>
  <dgm:cxnLst>
    <dgm:cxn modelId="{61F79029-1D1D-41CD-92F7-92E17706174F}" srcId="{E2A641CD-65A0-4E21-AD2C-35EBD2F0EFD9}" destId="{31CC52E9-14FE-4608-9E07-A9B35504DCE2}" srcOrd="4" destOrd="0" parTransId="{4E0000F9-8E41-4FC3-AB37-D2909655DD70}" sibTransId="{E733FBE2-C764-4896-85F2-ADE07D44B3B7}"/>
    <dgm:cxn modelId="{1F38263C-F810-4568-A1FC-0841A39BAFE6}" type="presOf" srcId="{E2A641CD-65A0-4E21-AD2C-35EBD2F0EFD9}" destId="{52E14D01-C5D5-4B61-849E-8C1428E03540}" srcOrd="0" destOrd="0" presId="urn:microsoft.com/office/officeart/2005/8/layout/default"/>
    <dgm:cxn modelId="{F48DA288-2916-4D1F-9E3B-5F19FDEBD32E}" srcId="{E2A641CD-65A0-4E21-AD2C-35EBD2F0EFD9}" destId="{DA83C7BD-40FB-4EEB-82B9-49F14D942864}" srcOrd="1" destOrd="0" parTransId="{20E786A1-FC05-48D1-8FFD-87DD2B245456}" sibTransId="{6643E951-60BE-4A2C-9251-EB72DEBDE00B}"/>
    <dgm:cxn modelId="{8C2ABB9B-F125-4FB3-9A3D-567A4FACF5D7}" srcId="{E2A641CD-65A0-4E21-AD2C-35EBD2F0EFD9}" destId="{6DB62732-5B1F-4BAA-AA8F-5766C007434F}" srcOrd="2" destOrd="0" parTransId="{F07C2B0A-1C79-483A-A7C0-59EDC53579C0}" sibTransId="{FFC64837-AAF5-46FD-BC62-C65A3B791D68}"/>
    <dgm:cxn modelId="{3656CEBA-C618-40EE-9655-194B70C9F663}" type="presOf" srcId="{31CC52E9-14FE-4608-9E07-A9B35504DCE2}" destId="{3C89BB6D-1498-4D62-920F-F211E876366D}" srcOrd="0" destOrd="0" presId="urn:microsoft.com/office/officeart/2005/8/layout/default"/>
    <dgm:cxn modelId="{EC84DBC4-C0BF-43DB-8B75-EB44E641D347}" srcId="{E2A641CD-65A0-4E21-AD2C-35EBD2F0EFD9}" destId="{DF167448-6309-465C-B719-D3B7DE5BEAFC}" srcOrd="3" destOrd="0" parTransId="{F1814AC8-8E07-4C63-91C4-D677F5392B36}" sibTransId="{9EB92DCA-0F59-4BAA-AE8B-0D694FA4EB4E}"/>
    <dgm:cxn modelId="{BBA518C6-4986-4C8D-B83E-093B4F411EFF}" type="presOf" srcId="{DA83C7BD-40FB-4EEB-82B9-49F14D942864}" destId="{D10C210D-F6DD-431A-8988-3D51F391761E}" srcOrd="0" destOrd="0" presId="urn:microsoft.com/office/officeart/2005/8/layout/default"/>
    <dgm:cxn modelId="{240742CF-96B4-45B4-ABC1-F5AABE1B8853}" type="presOf" srcId="{6DB62732-5B1F-4BAA-AA8F-5766C007434F}" destId="{90A707D0-FE93-48CB-801E-48CC9E024703}" srcOrd="0" destOrd="0" presId="urn:microsoft.com/office/officeart/2005/8/layout/default"/>
    <dgm:cxn modelId="{89242CDE-EDC8-487B-8DB0-5CF4B3A09A7E}" srcId="{E2A641CD-65A0-4E21-AD2C-35EBD2F0EFD9}" destId="{2A7FE42E-9B6C-48E2-AD82-C8F7C3389CBA}" srcOrd="0" destOrd="0" parTransId="{BE8EADC8-DB48-40BC-9070-1072D8969F1B}" sibTransId="{4D40454A-E704-4F8F-B203-D9EBD0715B66}"/>
    <dgm:cxn modelId="{0BD15BE5-0E15-4037-9AD2-38D7C39BC1D4}" type="presOf" srcId="{2A7FE42E-9B6C-48E2-AD82-C8F7C3389CBA}" destId="{DC0200B5-E3C6-492A-8219-B7F3AA7CE27C}" srcOrd="0" destOrd="0" presId="urn:microsoft.com/office/officeart/2005/8/layout/default"/>
    <dgm:cxn modelId="{15E0D5F2-1C0E-436A-BA52-8230655CAFF4}" type="presOf" srcId="{DF167448-6309-465C-B719-D3B7DE5BEAFC}" destId="{2FE5AB04-C499-427B-86DF-E234340478B8}" srcOrd="0" destOrd="0" presId="urn:microsoft.com/office/officeart/2005/8/layout/default"/>
    <dgm:cxn modelId="{95CFCA56-986F-4D9B-B46F-DC41C1B45A84}" type="presParOf" srcId="{52E14D01-C5D5-4B61-849E-8C1428E03540}" destId="{DC0200B5-E3C6-492A-8219-B7F3AA7CE27C}" srcOrd="0" destOrd="0" presId="urn:microsoft.com/office/officeart/2005/8/layout/default"/>
    <dgm:cxn modelId="{4F74DD1C-F2E2-4300-B556-9A15A620A42E}" type="presParOf" srcId="{52E14D01-C5D5-4B61-849E-8C1428E03540}" destId="{0D3C1E09-750C-46E3-AD90-4B4881F68673}" srcOrd="1" destOrd="0" presId="urn:microsoft.com/office/officeart/2005/8/layout/default"/>
    <dgm:cxn modelId="{4D5CA168-FC49-4A93-830A-8C138FEEB874}" type="presParOf" srcId="{52E14D01-C5D5-4B61-849E-8C1428E03540}" destId="{D10C210D-F6DD-431A-8988-3D51F391761E}" srcOrd="2" destOrd="0" presId="urn:microsoft.com/office/officeart/2005/8/layout/default"/>
    <dgm:cxn modelId="{B375B51C-D5B3-49E4-B831-87F8C07176FB}" type="presParOf" srcId="{52E14D01-C5D5-4B61-849E-8C1428E03540}" destId="{5C368366-5D2B-4E49-A916-D9B9983C28C5}" srcOrd="3" destOrd="0" presId="urn:microsoft.com/office/officeart/2005/8/layout/default"/>
    <dgm:cxn modelId="{7C9ECBB5-3F1A-4104-8038-9BE2AE7C1AD5}" type="presParOf" srcId="{52E14D01-C5D5-4B61-849E-8C1428E03540}" destId="{90A707D0-FE93-48CB-801E-48CC9E024703}" srcOrd="4" destOrd="0" presId="urn:microsoft.com/office/officeart/2005/8/layout/default"/>
    <dgm:cxn modelId="{159E793B-6E58-4736-9EDA-CD9F0F8B4534}" type="presParOf" srcId="{52E14D01-C5D5-4B61-849E-8C1428E03540}" destId="{126DCAD1-032F-489E-8A98-52170B8CCCDC}" srcOrd="5" destOrd="0" presId="urn:microsoft.com/office/officeart/2005/8/layout/default"/>
    <dgm:cxn modelId="{92B46183-2F8C-40CF-85BE-81DE320A26E4}" type="presParOf" srcId="{52E14D01-C5D5-4B61-849E-8C1428E03540}" destId="{2FE5AB04-C499-427B-86DF-E234340478B8}" srcOrd="6" destOrd="0" presId="urn:microsoft.com/office/officeart/2005/8/layout/default"/>
    <dgm:cxn modelId="{A76A62FB-C725-401F-B963-3DFF4C63E3A8}" type="presParOf" srcId="{52E14D01-C5D5-4B61-849E-8C1428E03540}" destId="{B80D4EAB-10B6-40C1-B0F1-CFCD90A25CDA}" srcOrd="7" destOrd="0" presId="urn:microsoft.com/office/officeart/2005/8/layout/default"/>
    <dgm:cxn modelId="{304DE0D1-99F8-4066-9D86-6C8AA67E0AA6}" type="presParOf" srcId="{52E14D01-C5D5-4B61-849E-8C1428E03540}" destId="{3C89BB6D-1498-4D62-920F-F211E876366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946E5-F697-49DC-A8AA-51C01190A61C}">
      <dsp:nvSpPr>
        <dsp:cNvPr id="0" name=""/>
        <dsp:cNvSpPr/>
      </dsp:nvSpPr>
      <dsp:spPr>
        <a:xfrm>
          <a:off x="0" y="1322267"/>
          <a:ext cx="6541475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שיווק </a:t>
          </a:r>
        </a:p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מיקוד השיווק ללקוחות, הכרת קהל היעד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9399" y="1381666"/>
        <a:ext cx="6422677" cy="1098002"/>
      </dsp:txXfrm>
    </dsp:sp>
    <dsp:sp modelId="{62540A3A-0645-4A21-B873-24989B6A281F}">
      <dsp:nvSpPr>
        <dsp:cNvPr id="0" name=""/>
        <dsp:cNvSpPr/>
      </dsp:nvSpPr>
      <dsp:spPr>
        <a:xfrm>
          <a:off x="0" y="2726268"/>
          <a:ext cx="6541475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פיתוח טכנולוגי</a:t>
          </a:r>
        </a:p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פיתוח פלטפורמות בתחום השיווק (פרסום) והמכירה (מכירה באינטרנט) בהתאם לצרכי השוק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9399" y="2785667"/>
        <a:ext cx="6422677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AAE99-01B6-441C-AF8D-631BCBCF7276}">
      <dsp:nvSpPr>
        <dsp:cNvPr id="0" name=""/>
        <dsp:cNvSpPr/>
      </dsp:nvSpPr>
      <dsp:spPr>
        <a:xfrm>
          <a:off x="5633513" y="9458"/>
          <a:ext cx="2469728" cy="68491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כמות קניות ללקוח:</a:t>
          </a:r>
          <a:endParaRPr lang="en-US" sz="1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633513" y="9458"/>
        <a:ext cx="2469728" cy="684916"/>
      </dsp:txXfrm>
    </dsp:sp>
    <dsp:sp modelId="{688254BB-3E0D-4145-8319-E82074169527}">
      <dsp:nvSpPr>
        <dsp:cNvPr id="0" name=""/>
        <dsp:cNvSpPr/>
      </dsp:nvSpPr>
      <dsp:spPr>
        <a:xfrm>
          <a:off x="5636046" y="703833"/>
          <a:ext cx="2469728" cy="16583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ממוצע: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he-IL" sz="1900" b="0" i="0" u="none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5.2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מקסימום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115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he-IL" sz="1900" b="0" i="0" u="none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סכום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42,148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636046" y="703833"/>
        <a:ext cx="2469728" cy="1658366"/>
      </dsp:txXfrm>
    </dsp:sp>
    <dsp:sp modelId="{3DAEC65F-9CF4-454C-97E3-C8F857A58DE1}">
      <dsp:nvSpPr>
        <dsp:cNvPr id="0" name=""/>
        <dsp:cNvSpPr/>
      </dsp:nvSpPr>
      <dsp:spPr>
        <a:xfrm>
          <a:off x="2818023" y="9458"/>
          <a:ext cx="2469728" cy="68491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כל ההוצאות של הלקוח:</a:t>
          </a:r>
          <a:endParaRPr lang="en-US" sz="1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18023" y="9458"/>
        <a:ext cx="2469728" cy="684916"/>
      </dsp:txXfrm>
    </dsp:sp>
    <dsp:sp modelId="{AA73231C-C48D-4ECB-BAF6-F360A5748186}">
      <dsp:nvSpPr>
        <dsp:cNvPr id="0" name=""/>
        <dsp:cNvSpPr/>
      </dsp:nvSpPr>
      <dsp:spPr>
        <a:xfrm>
          <a:off x="2818023" y="694375"/>
          <a:ext cx="2469728" cy="16583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491.48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265.9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סכום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</a:t>
          </a: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4,021,685.65</a:t>
          </a:r>
        </a:p>
      </dsp:txBody>
      <dsp:txXfrm>
        <a:off x="2818023" y="694375"/>
        <a:ext cx="2469728" cy="1658366"/>
      </dsp:txXfrm>
    </dsp:sp>
    <dsp:sp modelId="{5875AF7F-AB62-4664-9847-5815C9E90B0F}">
      <dsp:nvSpPr>
        <dsp:cNvPr id="0" name=""/>
        <dsp:cNvSpPr/>
      </dsp:nvSpPr>
      <dsp:spPr>
        <a:xfrm>
          <a:off x="2533" y="9458"/>
          <a:ext cx="2469728" cy="68491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פירוט אחוזי הקניה של סוגי מוצרים</a:t>
          </a:r>
          <a:endParaRPr lang="en-US" sz="19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533" y="9458"/>
        <a:ext cx="2469728" cy="684916"/>
      </dsp:txXfrm>
    </dsp:sp>
    <dsp:sp modelId="{E59809C8-B2D9-4E1C-B30F-454C29EEAC54}">
      <dsp:nvSpPr>
        <dsp:cNvPr id="0" name=""/>
        <dsp:cNvSpPr/>
      </dsp:nvSpPr>
      <dsp:spPr>
        <a:xfrm>
          <a:off x="2533" y="694375"/>
          <a:ext cx="2469728" cy="16583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לדוגמה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המוצר הנמכר ביותר </a:t>
          </a:r>
          <a:r>
            <a:rPr lang="en-US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sweaters</a:t>
          </a:r>
        </a:p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0.216  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</a:t>
          </a:r>
          <a:r>
            <a:rPr lang="he-IL" sz="1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: 0.16</a:t>
          </a:r>
          <a:endParaRPr lang="en-US" sz="1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533" y="694375"/>
        <a:ext cx="2469728" cy="16583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BFEA67-DFA0-4988-8CA9-EA8C2BB69DF1}">
      <dsp:nvSpPr>
        <dsp:cNvPr id="0" name=""/>
        <dsp:cNvSpPr/>
      </dsp:nvSpPr>
      <dsp:spPr>
        <a:xfrm>
          <a:off x="5673232" y="59596"/>
          <a:ext cx="2487140" cy="99485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בכמה קופונים השתמש?</a:t>
          </a:r>
          <a:endParaRPr lang="en-US" sz="20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673232" y="59596"/>
        <a:ext cx="2487140" cy="994856"/>
      </dsp:txXfrm>
    </dsp:sp>
    <dsp:sp modelId="{3AB797F6-038F-4688-A592-97954C7A4D90}">
      <dsp:nvSpPr>
        <dsp:cNvPr id="0" name=""/>
        <dsp:cNvSpPr/>
      </dsp:nvSpPr>
      <dsp:spPr>
        <a:xfrm>
          <a:off x="5673232" y="1054453"/>
          <a:ext cx="2487140" cy="11528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ממוצע:</a:t>
          </a:r>
          <a:r>
            <a:rPr lang="he-IL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0.77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חציון: </a:t>
          </a:r>
          <a:r>
            <a:rPr lang="he-IL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0 (1 ב-75%)</a:t>
          </a:r>
          <a:endParaRPr lang="en-US" sz="20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5673232" y="1054453"/>
        <a:ext cx="2487140" cy="1152899"/>
      </dsp:txXfrm>
    </dsp:sp>
    <dsp:sp modelId="{E4172E98-0801-4440-9085-DF686FE522F3}">
      <dsp:nvSpPr>
        <dsp:cNvPr id="0" name=""/>
        <dsp:cNvSpPr/>
      </dsp:nvSpPr>
      <dsp:spPr>
        <a:xfrm>
          <a:off x="2837891" y="59596"/>
          <a:ext cx="2487140" cy="99485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עד כמה הקנייה מגוונת?</a:t>
          </a:r>
          <a:endParaRPr lang="en-US" sz="20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37891" y="59596"/>
        <a:ext cx="2487140" cy="994856"/>
      </dsp:txXfrm>
    </dsp:sp>
    <dsp:sp modelId="{DDF30E31-AB83-44B2-8200-66F12F5DD26A}">
      <dsp:nvSpPr>
        <dsp:cNvPr id="0" name=""/>
        <dsp:cNvSpPr/>
      </dsp:nvSpPr>
      <dsp:spPr>
        <a:xfrm>
          <a:off x="2837891" y="1054453"/>
          <a:ext cx="2487140" cy="11528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ממוצע: </a:t>
          </a:r>
          <a:r>
            <a:rPr lang="he-IL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37.7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חציון 29.5</a:t>
          </a:r>
          <a:endParaRPr lang="en-US" sz="20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37891" y="1054453"/>
        <a:ext cx="2487140" cy="1152899"/>
      </dsp:txXfrm>
    </dsp:sp>
    <dsp:sp modelId="{538B8395-0584-4132-8999-058928374090}">
      <dsp:nvSpPr>
        <dsp:cNvPr id="0" name=""/>
        <dsp:cNvSpPr/>
      </dsp:nvSpPr>
      <dsp:spPr>
        <a:xfrm>
          <a:off x="2550" y="59596"/>
          <a:ext cx="2487140" cy="99485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האם קנה באמצעות אשראי?</a:t>
          </a:r>
          <a:endParaRPr lang="en-US" sz="20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550" y="59596"/>
        <a:ext cx="2487140" cy="994856"/>
      </dsp:txXfrm>
    </dsp:sp>
    <dsp:sp modelId="{DA6F073C-6F94-490B-A3C9-F5680AE10937}">
      <dsp:nvSpPr>
        <dsp:cNvPr id="0" name=""/>
        <dsp:cNvSpPr/>
      </dsp:nvSpPr>
      <dsp:spPr>
        <a:xfrm>
          <a:off x="2550" y="1054453"/>
          <a:ext cx="2487140" cy="11528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סה"כ: </a:t>
          </a:r>
          <a:r>
            <a:rPr lang="en-US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2967</a:t>
          </a:r>
          <a:r>
            <a:rPr lang="he-IL" sz="20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לקוחות</a:t>
          </a:r>
          <a:endParaRPr lang="en-US" sz="20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550" y="1054453"/>
        <a:ext cx="2487140" cy="11528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200B5-E3C6-492A-8219-B7F3AA7CE27C}">
      <dsp:nvSpPr>
        <dsp:cNvPr id="0" name=""/>
        <dsp:cNvSpPr/>
      </dsp:nvSpPr>
      <dsp:spPr>
        <a:xfrm>
          <a:off x="0" y="214342"/>
          <a:ext cx="2864872" cy="1718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מבצעים לתשלום בכרטיס אשראי</a:t>
          </a:r>
          <a:endParaRPr lang="en-US" sz="20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214342"/>
        <a:ext cx="2864872" cy="1718923"/>
      </dsp:txXfrm>
    </dsp:sp>
    <dsp:sp modelId="{D10C210D-F6DD-431A-8988-3D51F391761E}">
      <dsp:nvSpPr>
        <dsp:cNvPr id="0" name=""/>
        <dsp:cNvSpPr/>
      </dsp:nvSpPr>
      <dsp:spPr>
        <a:xfrm>
          <a:off x="3151359" y="214342"/>
          <a:ext cx="2864872" cy="1718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מבצעים לקנייה מרובה במחלקה אחת</a:t>
          </a:r>
        </a:p>
      </dsp:txBody>
      <dsp:txXfrm>
        <a:off x="3151359" y="214342"/>
        <a:ext cx="2864872" cy="1718923"/>
      </dsp:txXfrm>
    </dsp:sp>
    <dsp:sp modelId="{90A707D0-FE93-48CB-801E-48CC9E024703}">
      <dsp:nvSpPr>
        <dsp:cNvPr id="0" name=""/>
        <dsp:cNvSpPr/>
      </dsp:nvSpPr>
      <dsp:spPr>
        <a:xfrm>
          <a:off x="6302718" y="214342"/>
          <a:ext cx="2864872" cy="1718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שדרוג אתר האינטרנט ומבצעים פר קנייה בו</a:t>
          </a:r>
        </a:p>
      </dsp:txBody>
      <dsp:txXfrm>
        <a:off x="6302718" y="214342"/>
        <a:ext cx="2864872" cy="1718923"/>
      </dsp:txXfrm>
    </dsp:sp>
    <dsp:sp modelId="{2FE5AB04-C499-427B-86DF-E234340478B8}">
      <dsp:nvSpPr>
        <dsp:cNvPr id="0" name=""/>
        <dsp:cNvSpPr/>
      </dsp:nvSpPr>
      <dsp:spPr>
        <a:xfrm>
          <a:off x="1575679" y="2219753"/>
          <a:ext cx="2864872" cy="1718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שימוש גבוה יותר בקופונים וגיוון בהם</a:t>
          </a:r>
        </a:p>
      </dsp:txBody>
      <dsp:txXfrm>
        <a:off x="1575679" y="2219753"/>
        <a:ext cx="2864872" cy="1718923"/>
      </dsp:txXfrm>
    </dsp:sp>
    <dsp:sp modelId="{3C89BB6D-1498-4D62-920F-F211E876366D}">
      <dsp:nvSpPr>
        <dsp:cNvPr id="0" name=""/>
        <dsp:cNvSpPr/>
      </dsp:nvSpPr>
      <dsp:spPr>
        <a:xfrm>
          <a:off x="4727039" y="2219753"/>
          <a:ext cx="2864872" cy="1718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מחקר אודות המוצרים המוחזרים וניסיון לצמצומם</a:t>
          </a:r>
        </a:p>
      </dsp:txBody>
      <dsp:txXfrm>
        <a:off x="4727039" y="2219753"/>
        <a:ext cx="2864872" cy="1718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36B54D31-0258-472F-A340-1D3496435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E5E3C6B-4487-4C47-929E-9B3EDED0DB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5528CD6-91D4-4C88-B7FB-BF570B3821B2}" type="datetimeFigureOut">
              <a:rPr lang="he-IL" smtClean="0"/>
              <a:t>י"ג/אב/תשפ"א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784CDDC-66B4-491B-90F6-A7E9795247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E62B96F-26CA-414F-B130-20CE0F130F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A897F3E-8A44-4995-A155-6A78DC66AE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3131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16.21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47 22839,'-1'23'2907,"1"-11"1885,2-13-4688,0 1 0,-1-1 0,1 1 0,0-1 0,0 1 0,0 0 0,-1-1 0,1 1 0,3 0 0,87-4 168,140-25 1,-139 15-212,132-9 26,-190 20-70,-1 2-1,68 7 1,-68-3-9,0-1 0,-1-2 0,40-4-1,-7 1 239,-15 0-900,-19-2-2950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59.57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1 119 22839,'61'-39'7770,"-37"22"-7279,8-2 229,-31 18-677,16 1 182,-12 2-217,-1-1 1,1 1-1,-1 0 0,1 0 0,-1-1 0,1-1 0,0 1 0,0-1 0,5 1 0,45-5 31,-55 4-39,12 0 12,0 0-1,0 0 0,20 4 0,13 0 7,-23-4-10,-4 2 5,0-2 1,31-5-1,50-7 10,13-3 1,-84 8-16,-19 5-4,0 0 1,0-1-1,0 2 0,0 0 1,0 1-1,0 0 1,1 0-1,17 4 1,-1 1 3,85 17 32,-103-20-40,0-2 0,1 1 0,-1-1 0,0 0 0,1-1 0,-1 1 1,0-2-1,2 1 0,-2-1 0,9-4 0,-5 3 0,0 0 0,0 0 0,1 2 0,0-1 0,-1 2 0,19 1 0,17-2 0,-21 0 0,-6 0 0,36-7 0,-40 4 531,15-3-686,-8 5-4280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6:07.08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 54 22839,'-2'0'4592,"1"-1"-4455,0 1-21,1 0 0,-1-1 0,1 1 0,-1 0-1,1-1 1,-1 1 0,1 0 0,-1-1 0,1 1-1,-1 0 1,1-2 0,0 2 0,-1-1 0,1 1-1,0-1 1,-1 1 0,1 0 0,0-1 0,0 1-1,-1-1 1,1 0 0,0 1 0,0-1 0,0 1-1,0-1 1,0 1 0,0-1 0,0 1 0,0-1-1,0 1 1,0-1 0,0 0 0,0 1-111,1 0 0,-1 0 1,0 0-1,0 0 0,0 0 1,0 0-1,0 0 1,0 0-1,1-1 0,-1 1 1,0 0-1,0 0 0,0 0 1,0 0-1,0 0 0,0 0 1,1 1-1,-1-1 1,0 0-1,0 0 0,0 0 1,0 0-1,0 0 0,0 0 1,1 0-1,-1 0 0,0 0 1,0 0-1,0 0 0,0 0 1,0 0-1,0 0 1,0 1-1,0-1 0,1 0 1,-1 0-1,0 0 0,0 0 1,0 0-1,0 0 0,0 0 1,0 1-1,0-1 0,0 0 1,0 0-1,0 0 1,0 0-1,6 7 54,-5-6-50,-1 0-4,3 4 31,0 0 1,0 0-1,0-1 0,6 7 0,-7-9-26,0-1 0,1 1 0,-1-1 0,1 0 0,-1 0 0,1 0 0,-1 0 1,1 0-1,-1-1 0,1 2 0,4-1 0,17 1 20,0-1 0,1 0 1,31-5-1,-47 3-24,2-2 0,-2 0 0,0 0 0,1 0 0,-1-1 0,-1 0-1,1 0 1,-1-2 0,9-4 0,-8 4 1,-1 1 0,1-1-1,-1 2 1,1 0 0,0 1 0,0-1 0,1 1-1,18-3 1,33 5 14,-39 1-7,38-5-1,-54 3-10,1 2-1,0-1 1,0 0-1,0 1 1,0 0-1,-1 1 1,1 0-1,0-1 1,-1 2 0,1-1-1,10 5 1,-11-4-1,1 0 0,0 0 1,0-1-1,-1 0 0,1-1 1,11 1-1,11 1 6,-3 1-3,77 13 14,-92-14-15,1-1 0,-1 0 0,1-1 0,0 0 0,22-4 0,-19 2 0,-1 1 1,0 1 0,19 0-1,5 6 3,-25-4-4,1 0 1,-1 0-1,1-1 1,-1-1-1,0 0 1,20-4-1,-27 4-3,0-1 0,0 1 0,-1 0 0,1 1 0,0-1 0,0 1 0,6 3 0,27 1 0,-34-6 0,1 1 0,0-1 0,-1 0 0,1 0 0,6-4 0,-8 3 0,1 1 0,0 0 0,0 0 0,0 0 0,0 0 0,10 1 0,-5 0 588,5 1-853,-7-1-4117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6:14.99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54 0 22839,'-2'3'1458,"1"-2"-914,-8 14 3566,-3-22-1805,10 8-2272,1 0 0,-1 0 0,0 2 0,0-2 0,1 1 0,-1-1-1,1 1 1,-1 0 0,1-1 0,0 2 0,0-1 0,-2 3-1,-4 7 105,7-11-94,-1 3 70,0-3-46,6-1-63,1-1 10,1-2 1,-1 1-1,0 0 0,0-1 1,-1-1-1,8-2 0,-5 0-2,-1 3-5,0 0 1,1 1-1,-1-2 0,0 2 1,1 1-1,0-1 1,-1 1-1,16 0 0,3 1 17,34 4 0,4 2 6,31-2 4,55 0-11,-46-12-1,-92 8-18,0 0 0,18 4-1,11 0 4,-7-4-1,-7-1 2,0 2 0,1 2 0,38 5 0,-41 0-3,-16-5-1,0-1 0,1 1 0,0-1 0,19 0 0,106 8-4,-129-10 0,1-1 0,-1 0 0,0 0 0,1-1 0,-1 0 0,0 0 0,5-2 0,26-8 0,-31 11 0,0 2 0,-1-1 0,2 0 0,-1 1 0,-1 0 0,1 0 0,-1 1 0,1 0 0,-1 0 0,6 4 0,23 6 0,-25-10 0,-2 0 0,1 2 0,11 6 0,-16-8 0,1 0 0,0 0 0,0-1 0,0 1 0,0-1 0,0 2 0,0-2 0,0 0 0,1-1 0,-1 1 0,0-1 0,2 0 0,-2 0 0,0 0 0,7-1 0,-1-2 146,-1 0 0,0-1 0,1 1 0,-1-2 1,14-8-1,16-16-5082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18.1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3 143 22839,'0'-2'1458,"-1"1"-1290,1 0 0,0-1 0,-1 1 0,1 0 0,0 0 0,0 0 0,0 0 0,0 0-1,0 0 1,0 0 0,0 0 0,0 0 0,0-1 0,1 2 0,-1-1 0,0 0 0,1 0 0,-1 0 0,1 0 0,-1 0 0,1 0 0,-1 1 0,1-1 0,-1 0 0,1 0 0,0 1 0,0-2 0,-1 1 0,1 1 0,0-1 0,0 1 0,0-1 0,0 1 0,0-1 0,0 1 0,0-1 0,1 1 0,5-2-74,0 0 1,0 1-1,1-1 0,11 0 1,-1 1 143,151-33 171,-157 32-388,35-5 38,-2 2-1,2 2 0,57 3 0,44-2 32,-1 0-14,-57 2-32,-7-5 4,-59 4-32,1 2 0,30 4 1,-43-4-11,13 1 6,-17-2-8,0 0-1,0 1 1,10 2-1,-14-2 0,1 0 0,0-1 0,1 1 0,-2-1 0,1 0 0,9-1 0,27-1 31,-37 1-27,28 3 2,-27-1-9,0-1 0,0-1 0,-2 0 0,-4-3 0,-1 2 0,0-2 0,1 2 0,-1 0 0,0 0 0,0 0 0,-1-1 0,1 1 0,0 0 0,-1 0 0,1 1 0,-1-1 0,0 1 0,1-2 0,-1 2 0,0 0 0,-7-1 0,-7-5 0,10 4 0,6 3 0,-1-1 0,1 1 0,-1 0 0,1-1 0,-1 1 0,1 0 0,-1 0 0,1 0 0,-1 0 0,1 0 0,-1 1 0,1-1 0,-1 0 0,-1 1 0,-5 0 0,-31 0 598,-22 0-883,25-5-4087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29.14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1 121 22839,'4'-21'7024,"1"14"-6851,0 2 1,0-2-1,0 2 0,1-1 0,0 1 0,0-1 1,1 2-1,-1 0 0,1-1 0,8-4 0,-13 9-154,-1-1-1,1 1 1,0 0 0,0-1-1,-1 1 1,1 0-1,0 0 1,0 0-1,-1 0 1,1 0 0,0 0-1,-1 1 1,1-1-1,3 2 1,26 13 79,-27-13-93,0 0 0,0 0 0,1 1 0,-1-1 0,0-1-1,1 0 1,5 2 0,18-3 20,1-1-1,36-5 0,13-1-2,140-16 33,-111 14-42,-72 8-4,53-9 1,-52 5-3,-1 1 0,1 2-1,-1 1 1,50 5 0,-40-3 4,-31-1-6,-1 0-1,20 4 0,-12 0 2,3 1 2,-1-2 0,0 0 0,47-1 0,5-7-7,-70 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32.05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18 123 22839,'-1'-3'1458,"0"1"-1770,1 2 550,0-1-1,-1 0 1,1 1-1,0-1 1,0 1-1,-1-1 0,1 1 1,-1-1-1,1 1 1,0-1-1,-1 1 1,1-1-1,-1 1 1,1-1-1,-1 1 0,1 0 1,-1-1-1,0 1 1,1 0-1,-1-2 1,0 2-1,1 0 0,-1 0 1,1-1-1,-1 1 1,0 0-1,1 0 1,-3 0 384,3 1-599,0-1 0,0 2 0,0-2-1,1 1 1,-1-1 0,0 1 0,0-1 0,0 1-1,1-1 1,-1 1 0,0-1 0,0 1-1,1-1 1,-1 1 0,0-1 0,1 0-1,-1 1 1,1-1 0,-1 1 0,1-1 0,-1 0-1,1 1 1,0-1 0,17 6 152,27-6-190,-37 0 74,14-2-21,29-6 0,13-2 7,-7 6-16,-1 0 1,59-11 0,132-30 33,-191 35-49,-25 4-6,0 1 1,35 0-1,-6 6-2,-34 0 0,1-1 0,31-4 0,-43 3-2,0 1 0,-1 0 0,0 0 0,25 5 1,-30-4-2,24 5 3,-21-4-2,0 0-1,1 0 1,-1-2-1,18 0 1,14-2-270,46-6 664,-80 6-1435,1 0 0,-1-1 0,13-5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34.61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201 12 22839,'0'0'4592,"-4"-2"-3072,-1 1-1382,1-2 1,-1 2-1,1 0 0,-1-1 0,0 2 1,0-1-1,0 1 0,1-1 0,-1 1 1,0 0-1,0 1 0,0-1 0,0 1 1,1 0-1,-2 0 0,1 1 0,1 0 0,-5 2 1,-3 2-70,6-2-33,0 1 0,-1-1 0,0-1 0,1 1 0,-1-1 0,-1 0 0,-14 2 0,14-3-3,8-1-28,-1-1 0,1 0-1,0 0 1,-1 0 0,1 2-1,-1-2 1,1 0 0,0 0-1,-1 0 1,1 0 0,0 0-1,-1 0 1,1 0 0,-1 0-1,1 0 1,0 0 0,-1 0-1,1 0 1,-1 0 0,1 0-1,0 0 1,-1 0 0,1 0-1,-1 0 1,1 0 0,0 0-1,-1-2 1,1 2 0,0 0-1,-1 0 1,1 0 0,0-1-1,-1 1 1,2-1-2,0 1 1,0-1-1,0 1 0,0-1 0,-1 1 1,1 0-1,0 0 0,0-1 0,0 1 1,0 0-1,0 0 0,0 0 0,2 0 1,-3 0-3,146 0 58,-41 1-29,88-13 10,-121 6-24,0 3 1,125 10-1,-166-6-9,2-1 0,36-5-1,-37 2 0,-1 1 0,35 3 0,62 13 18,-86-12-16,-25-1-2,2 0 0,-1 1 0,23 7 0,-35-8-48,-1 0 0,2 0 1,-1-1-1,0 1 1,8-2-1,-1 1-3750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36.13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7 123 22839,'-2'-9'963,"1"2"-1,-1-2 0,1 0 1,1 2-1,-1-2 0,2 0 0,1-15 1,-2 24-927,0-1 0,0 1-1,0-1 1,0 1 0,1 0 0,-1-1 0,0 1 0,0 0 0,1-1 0,-1 1 0,0 0 0,0-1 0,1 1 0,-1 0-1,0 0 1,1-1 0,-1 1 0,0 0 0,1 0 0,-1-1 0,0 1 0,1 0 0,-1 0 0,1 0 0,-1 0 0,1 0-1,-1 0 1,0 0 0,1-1 0,-1 1 0,1 0 0,0 1 0,19 1-27,-6 1 79,72-6 59,-2-2-67,-41 8-48,-2-3-1,1-3 1,48-6 0,-67 4-25,68-9 25,-78 13-25,0 0 0,1 2 0,-1-1 0,1 2 0,12 3 0,1-1 5,-1-1-1,30 0 1,-11 0 1,84-1 22,-35-1-15,77 12 9,-70-3-10,-86-9 43,0-1 0,0-1 0,-1 0 0,2-1 0,19-6 0,-7 0-2260,46-20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49.63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80 22839,'1'-3'1458,"2"-1"-1007,0 0 0,0 0 1,1 0-1,0 1 0,-1-1 1,1 0-1,0 2 0,1-1 1,-1 0-1,1 0 0,0 1 1,-1 0-1,1 0 0,8-1 1,2-3-290,0 3 0,0 0 0,28-3 0,-4 3-45,115-3 139,-119 7-225,-7-1 2,31 6-1,-12 3 10,-31-5-29,1-1-1,-1-1 0,0 0 0,19-1 0,78 2 30,-89 0-36,0-2 1,1-1 0,-1 0-1,0-2 1,31-6-1,-24 3 2,0 0 0,1 1 0,32 2 0,35-8 24,-31 10-25,109 1 17,-159-2 853,-7-1-5813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51.17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33 22839,'2'-3'1458,"0"1"-975,1 0 0,0 0 0,0 0 1,0 1-1,0-2 0,0 2 1,0-1-1,0 1 0,1 0 0,-1 0 1,1 1-1,5-2 0,46-5 315,-52 7-687,20-1 82,27 3 0,-32-1-135,0 0-1,37-4 1,-35 1-30,0 2 1,0 0-1,32 4 1,0 0 8,-11 0-10,-27-2-11,0-1-1,21 0 0,-20-1-3,1 0 0,26 6 0,16 0 7,93-7 15,2 10 6,-127-9-24,1 1 0,48 8 0,-60-7-13,0-2-1,0 1 0,1-2 0,0 0 1,27-6-1,-16 3-1,1 1 437,32 0 1,-3 7-5375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0T07:25:54.94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65 22839,'3'-1'4592,"7"-4"-4085,0 2 0,1 0 1,0-1-1,0 2 0,-1 0 0,1 1 0,19-1 0,-11 1-404,1-1 1,-2-1-1,29-8 0,-27 5-61,-1 1 0,0 2 0,32-1 1,144 2 85,-176 4-113,0-1 1,1 2-1,35 11 1,-2-1 3,-15-7 3,1-3 0,76-3 0,-88 0-17,35-3 7,38 0 16,-57 1-15,-15-1-2,-19 3-8,1 0 0,-1 0 1,0 1-1,1 0 0,-1 0 1,1 1-1,8 4 0,-9-4 0,-1-1 0,0 0 0,0 1 0,1-1 0,0-1 0,14-3 0,-4 2-1,-13 0-2,1-1 0,-1 0 0,1-1 0,-1 0 0,0 1 0,1-1 0,-1-2 0,-1 2 0,7-7 0,-5 5 0,4-5-4059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6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4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6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8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6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8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5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678">
              <a:srgbClr val="C3E9F3"/>
            </a:gs>
            <a:gs pos="0">
              <a:schemeClr val="accent1">
                <a:lumMod val="5000"/>
                <a:lumOff val="95000"/>
              </a:schemeClr>
            </a:gs>
            <a:gs pos="52000">
              <a:srgbClr val="FFC000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2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200" i="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9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9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customXml" Target="../ink/ink1.xml"/><Relationship Id="rId21" Type="http://schemas.openxmlformats.org/officeDocument/2006/relationships/image" Target="../media/image12.png"/><Relationship Id="rId7" Type="http://schemas.openxmlformats.org/officeDocument/2006/relationships/image" Target="../media/image50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7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0.png"/><Relationship Id="rId24" Type="http://schemas.openxmlformats.org/officeDocument/2006/relationships/customXml" Target="../ink/ink11.xml"/><Relationship Id="rId5" Type="http://schemas.openxmlformats.org/officeDocument/2006/relationships/image" Target="../media/image40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9" Type="http://schemas.openxmlformats.org/officeDocument/2006/relationships/image" Target="../media/image6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EA7FFCA-5746-4369-93FA-D04515D3AACE}"/>
              </a:ext>
            </a:extLst>
          </p:cNvPr>
          <p:cNvSpPr/>
          <p:nvPr/>
        </p:nvSpPr>
        <p:spPr>
          <a:xfrm>
            <a:off x="-1" y="5690"/>
            <a:ext cx="5892801" cy="6858000"/>
          </a:xfrm>
          <a:prstGeom prst="rect">
            <a:avLst/>
          </a:prstGeom>
          <a:gradFill flip="none" rotWithShape="1">
            <a:gsLst>
              <a:gs pos="65000">
                <a:srgbClr val="CAC6C6"/>
              </a:gs>
              <a:gs pos="0">
                <a:srgbClr val="B6B7B6">
                  <a:alpha val="78000"/>
                </a:srgb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0784DA6-447D-47F4-89BB-B32340D26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308" y="2203428"/>
            <a:ext cx="5508502" cy="1116653"/>
          </a:xfrm>
        </p:spPr>
        <p:txBody>
          <a:bodyPr>
            <a:normAutofit fontScale="90000"/>
          </a:bodyPr>
          <a:lstStyle/>
          <a:p>
            <a:r>
              <a:rPr lang="he-IL" b="1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מבוא למדעי</a:t>
            </a:r>
            <a:br>
              <a:rPr lang="he-IL" b="1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he-IL" b="1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הנתונים 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B8D7E11-32B6-49B3-AE46-69476264B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737" y="739698"/>
            <a:ext cx="5208493" cy="1057834"/>
          </a:xfrm>
        </p:spPr>
        <p:txBody>
          <a:bodyPr>
            <a:normAutofit/>
          </a:bodyPr>
          <a:lstStyle/>
          <a:p>
            <a:r>
              <a:rPr lang="he-IL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פרויקט סיום קורס</a:t>
            </a:r>
          </a:p>
          <a:p>
            <a:endParaRPr lang="he-IL" dirty="0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3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כותרת משנה 2">
            <a:extLst>
              <a:ext uri="{FF2B5EF4-FFF2-40B4-BE49-F238E27FC236}">
                <a16:creationId xmlns:a16="http://schemas.microsoft.com/office/drawing/2014/main" id="{8743D962-C7F1-48DA-81E5-BA47912E4948}"/>
              </a:ext>
            </a:extLst>
          </p:cNvPr>
          <p:cNvSpPr txBox="1">
            <a:spLocks/>
          </p:cNvSpPr>
          <p:nvPr/>
        </p:nvSpPr>
        <p:spPr>
          <a:xfrm>
            <a:off x="738820" y="4526141"/>
            <a:ext cx="4077050" cy="2048574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9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9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9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9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1400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מגיש:</a:t>
            </a:r>
          </a:p>
          <a:p>
            <a:pPr algn="r" rtl="1"/>
            <a:r>
              <a:rPr lang="he-IL" sz="1400" spc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אמיר לוי - 301885190</a:t>
            </a:r>
          </a:p>
          <a:p>
            <a:pPr algn="r" rtl="1"/>
            <a:endParaRPr lang="he-IL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D427C5-D15F-4217-9127-D233ECE2D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799" y="-11380"/>
            <a:ext cx="6315253" cy="334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45 אתרי קניות מומלצים באינטרנט: איפה הכי זול והכי שווה להזמין? | מייליסט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b="7931"/>
          <a:stretch/>
        </p:blipFill>
        <p:spPr bwMode="auto">
          <a:xfrm>
            <a:off x="5892799" y="3329015"/>
            <a:ext cx="6315253" cy="354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22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88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975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53EF2F3A-5921-4698-80A9-7C8CA4E79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387636"/>
              </p:ext>
            </p:extLst>
          </p:nvPr>
        </p:nvGraphicFramePr>
        <p:xfrm>
          <a:off x="126546" y="1442314"/>
          <a:ext cx="5115515" cy="4983588"/>
        </p:xfrm>
        <a:graphic>
          <a:graphicData uri="http://schemas.openxmlformats.org/drawingml/2006/table">
            <a:tbl>
              <a:tblPr/>
              <a:tblGrid>
                <a:gridCol w="1023103">
                  <a:extLst>
                    <a:ext uri="{9D8B030D-6E8A-4147-A177-3AD203B41FA5}">
                      <a16:colId xmlns:a16="http://schemas.microsoft.com/office/drawing/2014/main" val="2253566941"/>
                    </a:ext>
                  </a:extLst>
                </a:gridCol>
                <a:gridCol w="1023103">
                  <a:extLst>
                    <a:ext uri="{9D8B030D-6E8A-4147-A177-3AD203B41FA5}">
                      <a16:colId xmlns:a16="http://schemas.microsoft.com/office/drawing/2014/main" val="471705977"/>
                    </a:ext>
                  </a:extLst>
                </a:gridCol>
                <a:gridCol w="1023103">
                  <a:extLst>
                    <a:ext uri="{9D8B030D-6E8A-4147-A177-3AD203B41FA5}">
                      <a16:colId xmlns:a16="http://schemas.microsoft.com/office/drawing/2014/main" val="2381510610"/>
                    </a:ext>
                  </a:extLst>
                </a:gridCol>
                <a:gridCol w="1023103">
                  <a:extLst>
                    <a:ext uri="{9D8B030D-6E8A-4147-A177-3AD203B41FA5}">
                      <a16:colId xmlns:a16="http://schemas.microsoft.com/office/drawing/2014/main" val="334199050"/>
                    </a:ext>
                  </a:extLst>
                </a:gridCol>
                <a:gridCol w="1023103">
                  <a:extLst>
                    <a:ext uri="{9D8B030D-6E8A-4147-A177-3AD203B41FA5}">
                      <a16:colId xmlns:a16="http://schemas.microsoft.com/office/drawing/2014/main" val="46170647"/>
                    </a:ext>
                  </a:extLst>
                </a:gridCol>
              </a:tblGrid>
              <a:tr h="226002">
                <a:tc>
                  <a:txBody>
                    <a:bodyPr/>
                    <a:lstStyle/>
                    <a:p>
                      <a:pPr algn="r" fontAlgn="ctr"/>
                      <a:endParaRPr lang="he-IL" sz="900" b="1" dirty="0">
                        <a:effectLst/>
                      </a:endParaRP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subject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mean_bigger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mean_less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significance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944665"/>
                  </a:ext>
                </a:extLst>
              </a:tr>
              <a:tr h="237546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PROMOS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00B050"/>
                          </a:solidFill>
                          <a:effectLst/>
                        </a:rPr>
                        <a:t>14.838781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00B050"/>
                          </a:solidFill>
                          <a:effectLst/>
                        </a:rPr>
                        <a:t>8.245575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769108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solidFill>
                            <a:srgbClr val="7030A0"/>
                          </a:solidFill>
                          <a:effectLst/>
                        </a:rPr>
                        <a:t>WEB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7030A0"/>
                          </a:solidFill>
                          <a:effectLst/>
                        </a:rPr>
                        <a:t>0.072499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7030A0"/>
                          </a:solidFill>
                          <a:effectLst/>
                        </a:rPr>
                        <a:t>0.012537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68663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2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COUPONS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00B050"/>
                          </a:solidFill>
                          <a:effectLst/>
                        </a:rPr>
                        <a:t>1.450479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00B050"/>
                          </a:solidFill>
                          <a:effectLst/>
                        </a:rPr>
                        <a:t>0.099066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670295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3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MAILED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FF0000"/>
                          </a:solidFill>
                          <a:effectLst/>
                        </a:rPr>
                        <a:t>6.112558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FF0000"/>
                          </a:solidFill>
                          <a:effectLst/>
                        </a:rPr>
                        <a:t>3.035644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35019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4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solidFill>
                            <a:srgbClr val="FF0000"/>
                          </a:solidFill>
                          <a:effectLst/>
                        </a:rPr>
                        <a:t>RESPONDED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FF0000"/>
                          </a:solidFill>
                          <a:effectLst/>
                        </a:rPr>
                        <a:t>2.126075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solidFill>
                            <a:srgbClr val="FF0000"/>
                          </a:solidFill>
                          <a:effectLst/>
                        </a:rPr>
                        <a:t>0.272124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936540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5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DiversitySpend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00FFFF"/>
                          </a:highlight>
                        </a:rPr>
                        <a:t>23.874040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51.541138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15706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6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Perc_Returns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0.128474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0.110320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047377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7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PSWEATERS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0.188372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0.243884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372572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PKNIT_TOPS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0.025071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0.031315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653933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9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PKNIT_DRES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0.039030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</a:rPr>
                        <a:t>0.042448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29483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PBLOUSES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0.090490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0.102118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63292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11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PJACKETS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00FFFF"/>
                          </a:highlight>
                        </a:rPr>
                        <a:t>0.157583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0.112380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12421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12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PCAR_PNTS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0.089049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0.083225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88586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13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PCAS_PNTS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0.062530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0.080608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480797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14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PSHIRTS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00FFFF"/>
                          </a:highlight>
                        </a:rPr>
                        <a:t>0.071637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0.064412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86357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15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PDRESSES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0.063360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0.078803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30124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16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PSUITS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00FFFF"/>
                          </a:highlight>
                        </a:rPr>
                        <a:t>0.034809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0.027338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603146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17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POUTERWEAR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</a:rPr>
                        <a:t>0.016353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</a:rPr>
                        <a:t>0.016723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144112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 dirty="0">
                          <a:effectLst/>
                        </a:rPr>
                        <a:t>18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PJEWELRY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0.007031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0.010209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26462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19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PFASHION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0.024496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0.029970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24806"/>
                  </a:ext>
                </a:extLst>
              </a:tr>
              <a:tr h="226002"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b="1">
                          <a:effectLst/>
                        </a:rPr>
                        <a:t>20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PLEGWEAR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>
                          <a:effectLst/>
                        </a:rPr>
                        <a:t>0.009442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he-IL" sz="900" dirty="0">
                          <a:effectLst/>
                          <a:highlight>
                            <a:srgbClr val="FFFF00"/>
                          </a:highlight>
                        </a:rPr>
                        <a:t>0.014274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dirty="0">
                          <a:effectLst/>
                        </a:rPr>
                        <a:t>yes</a:t>
                      </a:r>
                    </a:p>
                  </a:txBody>
                  <a:tcPr marL="45731" marR="45731" marT="22865" marB="2286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22653"/>
                  </a:ext>
                </a:extLst>
              </a:tr>
            </a:tbl>
          </a:graphicData>
        </a:graphic>
      </p:graphicFrame>
      <p:sp>
        <p:nvSpPr>
          <p:cNvPr id="5" name="כותרת 1">
            <a:extLst>
              <a:ext uri="{FF2B5EF4-FFF2-40B4-BE49-F238E27FC236}">
                <a16:creationId xmlns:a16="http://schemas.microsoft.com/office/drawing/2014/main" id="{6E5F3BD7-C161-4CEF-BDC8-3CD7DE8C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92242"/>
            <a:ext cx="9906000" cy="1382156"/>
          </a:xfrm>
        </p:spPr>
        <p:txBody>
          <a:bodyPr/>
          <a:lstStyle/>
          <a:p>
            <a:pPr algn="r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ממצאים ומסקנות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A0C4F95-50E8-471B-AF8A-C2D72B13B9C0}"/>
              </a:ext>
            </a:extLst>
          </p:cNvPr>
          <p:cNvSpPr txBox="1"/>
          <p:nvPr/>
        </p:nvSpPr>
        <p:spPr>
          <a:xfrm>
            <a:off x="5425441" y="1289914"/>
            <a:ext cx="64707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למעט אחוזי הקנייה של שמלות מסוודר, מכנסיים מחויטים ומעילים, ממוצעי האוכלוסיות שונים בכל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המימדים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1" dirty="0"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בצהוב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לעומת </a:t>
            </a:r>
            <a:r>
              <a:rPr lang="he-IL" b="1" dirty="0">
                <a:highlight>
                  <a:srgbClr val="00FFFF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תכלת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מה האוכלוסייה קונה יותר, ניתן לראות שאלו </a:t>
            </a: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שקונים מעט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קונים </a:t>
            </a: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בגיוון גבוה יותר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בין המחלקות</a:t>
            </a: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באדום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הקשר של החברה מול מי שקונה יותר הוא גבוה יותר </a:t>
            </a: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בירוק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שימוש בקופונים ומבצעים גדול יותר אצל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האוכלוסיה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שקונה במחיר גבוה יותר</a:t>
            </a:r>
          </a:p>
          <a:p>
            <a:pPr marL="285750" indent="-28575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בסגול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הקנייה באינטרנט רווחת יותר אצל מי שקונה הרבה</a:t>
            </a:r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71E63BD0-A4AF-4E29-A002-80F8219B0C9F}"/>
              </a:ext>
            </a:extLst>
          </p:cNvPr>
          <p:cNvCxnSpPr>
            <a:cxnSpLocks/>
          </p:cNvCxnSpPr>
          <p:nvPr/>
        </p:nvCxnSpPr>
        <p:spPr>
          <a:xfrm>
            <a:off x="126546" y="3250157"/>
            <a:ext cx="51339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ישר 10">
            <a:extLst>
              <a:ext uri="{FF2B5EF4-FFF2-40B4-BE49-F238E27FC236}">
                <a16:creationId xmlns:a16="http://schemas.microsoft.com/office/drawing/2014/main" id="{5970D8E5-33DF-480D-8449-F39D88A6F46E}"/>
              </a:ext>
            </a:extLst>
          </p:cNvPr>
          <p:cNvCxnSpPr>
            <a:cxnSpLocks/>
          </p:cNvCxnSpPr>
          <p:nvPr/>
        </p:nvCxnSpPr>
        <p:spPr>
          <a:xfrm>
            <a:off x="126546" y="1670912"/>
            <a:ext cx="51339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לבן 14">
            <a:extLst>
              <a:ext uri="{FF2B5EF4-FFF2-40B4-BE49-F238E27FC236}">
                <a16:creationId xmlns:a16="http://schemas.microsoft.com/office/drawing/2014/main" id="{84A12873-D095-4328-B7DE-9328825979E2}"/>
              </a:ext>
            </a:extLst>
          </p:cNvPr>
          <p:cNvSpPr/>
          <p:nvPr/>
        </p:nvSpPr>
        <p:spPr>
          <a:xfrm>
            <a:off x="5425442" y="5537231"/>
            <a:ext cx="6470784" cy="888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just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המלצות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יצירת קשר ישיר עם כל לקוח, יצירת מבצעים לקנייה דרך האינטרנט, מבצעים בתוך מחלקות הביגוד, יצירת אופציות נוספות לקופונים וחלוקתם </a:t>
            </a:r>
          </a:p>
        </p:txBody>
      </p:sp>
    </p:spTree>
    <p:extLst>
      <p:ext uri="{BB962C8B-B14F-4D97-AF65-F5344CB8AC3E}">
        <p14:creationId xmlns:p14="http://schemas.microsoft.com/office/powerpoint/2010/main" val="172636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3671"/>
            <a:ext cx="9906000" cy="1382156"/>
          </a:xfrm>
        </p:spPr>
        <p:txBody>
          <a:bodyPr/>
          <a:lstStyle/>
          <a:p>
            <a:pPr algn="r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רגרסיה לינארית - הקדמה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B4C9AF-EF3B-4633-B44D-100B29CB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260" y="1636271"/>
            <a:ext cx="11163480" cy="4024424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בחנתי את השפעת מאפייני המעטפת והרגלי הקנייה על סכום הקנייה של כל לקוח.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נתוני המעטפת שניתחתי: הקשר של החברה עם הלקוח, שימוש במבצעים וקופונים, אחוזי ההחזרה, גיוון הקנייה, סוג התשלום, קנייה באינטרנט.</a:t>
            </a:r>
          </a:p>
          <a:p>
            <a:pPr algn="r" rtl="1">
              <a:lnSpc>
                <a:spcPct val="150000"/>
              </a:lnSpc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על כל אלו אפשר להשפיע בדרך כזו או אחרת.</a:t>
            </a:r>
          </a:p>
          <a:p>
            <a:pPr algn="r" rtl="1">
              <a:lnSpc>
                <a:spcPct val="150000"/>
              </a:lnSpc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>
              <a:lnSpc>
                <a:spcPct val="150000"/>
              </a:lnSpc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3" name="קבוצה 32">
            <a:extLst>
              <a:ext uri="{FF2B5EF4-FFF2-40B4-BE49-F238E27FC236}">
                <a16:creationId xmlns:a16="http://schemas.microsoft.com/office/drawing/2014/main" id="{02860FE9-C46D-4BDF-B54F-624A7EC33DBD}"/>
              </a:ext>
            </a:extLst>
          </p:cNvPr>
          <p:cNvGrpSpPr/>
          <p:nvPr/>
        </p:nvGrpSpPr>
        <p:grpSpPr>
          <a:xfrm>
            <a:off x="243840" y="3648483"/>
            <a:ext cx="4934573" cy="3003501"/>
            <a:chOff x="4835530" y="3436873"/>
            <a:chExt cx="5799716" cy="3491300"/>
          </a:xfrm>
        </p:grpSpPr>
        <p:pic>
          <p:nvPicPr>
            <p:cNvPr id="19" name="תמונה 18">
              <a:extLst>
                <a:ext uri="{FF2B5EF4-FFF2-40B4-BE49-F238E27FC236}">
                  <a16:creationId xmlns:a16="http://schemas.microsoft.com/office/drawing/2014/main" id="{C0FF944C-1BB7-40CB-896F-BF818DFBC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5530" y="3436873"/>
              <a:ext cx="5799716" cy="3491300"/>
            </a:xfrm>
            <a:prstGeom prst="rect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דיו 19">
                  <a:extLst>
                    <a:ext uri="{FF2B5EF4-FFF2-40B4-BE49-F238E27FC236}">
                      <a16:creationId xmlns:a16="http://schemas.microsoft.com/office/drawing/2014/main" id="{C780F867-B035-47DB-855E-BF7EA7E52D49}"/>
                    </a:ext>
                  </a:extLst>
                </p14:cNvPr>
                <p14:cNvContentPartPr/>
                <p14:nvPr/>
              </p14:nvContentPartPr>
              <p14:xfrm>
                <a:off x="9325560" y="3891840"/>
                <a:ext cx="489960" cy="34560"/>
              </p14:xfrm>
            </p:contentPart>
          </mc:Choice>
          <mc:Fallback xmlns="">
            <p:pic>
              <p:nvPicPr>
                <p:cNvPr id="20" name="דיו 19">
                  <a:extLst>
                    <a:ext uri="{FF2B5EF4-FFF2-40B4-BE49-F238E27FC236}">
                      <a16:creationId xmlns:a16="http://schemas.microsoft.com/office/drawing/2014/main" id="{C780F867-B035-47DB-855E-BF7EA7E52D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4164" y="3846366"/>
                  <a:ext cx="532323" cy="1250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דיו 20">
                  <a:extLst>
                    <a:ext uri="{FF2B5EF4-FFF2-40B4-BE49-F238E27FC236}">
                      <a16:creationId xmlns:a16="http://schemas.microsoft.com/office/drawing/2014/main" id="{9F1170EF-D68F-4C37-BC49-CBA40A5CFE3E}"/>
                    </a:ext>
                  </a:extLst>
                </p14:cNvPr>
                <p14:cNvContentPartPr/>
                <p14:nvPr/>
              </p14:nvContentPartPr>
              <p14:xfrm>
                <a:off x="9361200" y="3901560"/>
                <a:ext cx="549000" cy="60120"/>
              </p14:xfrm>
            </p:contentPart>
          </mc:Choice>
          <mc:Fallback xmlns="">
            <p:pic>
              <p:nvPicPr>
                <p:cNvPr id="21" name="דיו 20">
                  <a:extLst>
                    <a:ext uri="{FF2B5EF4-FFF2-40B4-BE49-F238E27FC236}">
                      <a16:creationId xmlns:a16="http://schemas.microsoft.com/office/drawing/2014/main" id="{9F1170EF-D68F-4C37-BC49-CBA40A5CFE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40233" y="3856015"/>
                  <a:ext cx="591362" cy="150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דיו 22">
                  <a:extLst>
                    <a:ext uri="{FF2B5EF4-FFF2-40B4-BE49-F238E27FC236}">
                      <a16:creationId xmlns:a16="http://schemas.microsoft.com/office/drawing/2014/main" id="{EC08F793-DE18-49EF-8949-2D472769A1E9}"/>
                    </a:ext>
                  </a:extLst>
                </p14:cNvPr>
                <p14:cNvContentPartPr/>
                <p14:nvPr/>
              </p14:nvContentPartPr>
              <p14:xfrm>
                <a:off x="7069800" y="4408440"/>
                <a:ext cx="592200" cy="50760"/>
              </p14:xfrm>
            </p:contentPart>
          </mc:Choice>
          <mc:Fallback xmlns="">
            <p:pic>
              <p:nvPicPr>
                <p:cNvPr id="23" name="דיו 22">
                  <a:extLst>
                    <a:ext uri="{FF2B5EF4-FFF2-40B4-BE49-F238E27FC236}">
                      <a16:creationId xmlns:a16="http://schemas.microsoft.com/office/drawing/2014/main" id="{EC08F793-DE18-49EF-8949-2D472769A1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48818" y="4362710"/>
                  <a:ext cx="634592" cy="1417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דיו 23">
                  <a:extLst>
                    <a:ext uri="{FF2B5EF4-FFF2-40B4-BE49-F238E27FC236}">
                      <a16:creationId xmlns:a16="http://schemas.microsoft.com/office/drawing/2014/main" id="{8B1292DA-678D-4F9B-91B3-88B2F9F74BF1}"/>
                    </a:ext>
                  </a:extLst>
                </p14:cNvPr>
                <p14:cNvContentPartPr/>
                <p14:nvPr/>
              </p14:nvContentPartPr>
              <p14:xfrm>
                <a:off x="7078800" y="4566120"/>
                <a:ext cx="614520" cy="52200"/>
              </p14:xfrm>
            </p:contentPart>
          </mc:Choice>
          <mc:Fallback xmlns="">
            <p:pic>
              <p:nvPicPr>
                <p:cNvPr id="24" name="דיו 23">
                  <a:extLst>
                    <a:ext uri="{FF2B5EF4-FFF2-40B4-BE49-F238E27FC236}">
                      <a16:creationId xmlns:a16="http://schemas.microsoft.com/office/drawing/2014/main" id="{8B1292DA-678D-4F9B-91B3-88B2F9F74B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57388" y="4520331"/>
                  <a:ext cx="656915" cy="1433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דיו 24">
                  <a:extLst>
                    <a:ext uri="{FF2B5EF4-FFF2-40B4-BE49-F238E27FC236}">
                      <a16:creationId xmlns:a16="http://schemas.microsoft.com/office/drawing/2014/main" id="{48F1183B-88B6-458F-A0C6-359FAA1BB4B6}"/>
                    </a:ext>
                  </a:extLst>
                </p14:cNvPr>
                <p14:cNvContentPartPr/>
                <p14:nvPr/>
              </p14:nvContentPartPr>
              <p14:xfrm>
                <a:off x="7831200" y="4548840"/>
                <a:ext cx="585720" cy="25200"/>
              </p14:xfrm>
            </p:contentPart>
          </mc:Choice>
          <mc:Fallback xmlns="">
            <p:pic>
              <p:nvPicPr>
                <p:cNvPr id="25" name="דיו 24">
                  <a:extLst>
                    <a:ext uri="{FF2B5EF4-FFF2-40B4-BE49-F238E27FC236}">
                      <a16:creationId xmlns:a16="http://schemas.microsoft.com/office/drawing/2014/main" id="{48F1183B-88B6-458F-A0C6-359FAA1BB4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09792" y="4503022"/>
                  <a:ext cx="628108" cy="116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דיו 25">
                  <a:extLst>
                    <a:ext uri="{FF2B5EF4-FFF2-40B4-BE49-F238E27FC236}">
                      <a16:creationId xmlns:a16="http://schemas.microsoft.com/office/drawing/2014/main" id="{DD62DC06-7A0C-4A02-9898-9EC0C98DA7F6}"/>
                    </a:ext>
                  </a:extLst>
                </p14:cNvPr>
                <p14:cNvContentPartPr/>
                <p14:nvPr/>
              </p14:nvContentPartPr>
              <p14:xfrm>
                <a:off x="9330960" y="4549560"/>
                <a:ext cx="636120" cy="51840"/>
              </p14:xfrm>
            </p:contentPart>
          </mc:Choice>
          <mc:Fallback xmlns="">
            <p:pic>
              <p:nvPicPr>
                <p:cNvPr id="26" name="דיו 25">
                  <a:extLst>
                    <a:ext uri="{FF2B5EF4-FFF2-40B4-BE49-F238E27FC236}">
                      <a16:creationId xmlns:a16="http://schemas.microsoft.com/office/drawing/2014/main" id="{DD62DC06-7A0C-4A02-9898-9EC0C98DA7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09556" y="4504086"/>
                  <a:ext cx="678499" cy="142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דיו 26">
                  <a:extLst>
                    <a:ext uri="{FF2B5EF4-FFF2-40B4-BE49-F238E27FC236}">
                      <a16:creationId xmlns:a16="http://schemas.microsoft.com/office/drawing/2014/main" id="{7FCF2203-7EA1-4D14-B328-027C9E5C3288}"/>
                    </a:ext>
                  </a:extLst>
                </p14:cNvPr>
                <p14:cNvContentPartPr/>
                <p14:nvPr/>
              </p14:nvContentPartPr>
              <p14:xfrm>
                <a:off x="6257640" y="5628480"/>
                <a:ext cx="609480" cy="33480"/>
              </p14:xfrm>
            </p:contentPart>
          </mc:Choice>
          <mc:Fallback xmlns="">
            <p:pic>
              <p:nvPicPr>
                <p:cNvPr id="27" name="דיו 26">
                  <a:extLst>
                    <a:ext uri="{FF2B5EF4-FFF2-40B4-BE49-F238E27FC236}">
                      <a16:creationId xmlns:a16="http://schemas.microsoft.com/office/drawing/2014/main" id="{7FCF2203-7EA1-4D14-B328-027C9E5C328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36668" y="5582617"/>
                  <a:ext cx="651853" cy="124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דיו 27">
                  <a:extLst>
                    <a:ext uri="{FF2B5EF4-FFF2-40B4-BE49-F238E27FC236}">
                      <a16:creationId xmlns:a16="http://schemas.microsoft.com/office/drawing/2014/main" id="{2C01D7A0-6956-48DA-A104-0764E9900D58}"/>
                    </a:ext>
                  </a:extLst>
                </p14:cNvPr>
                <p14:cNvContentPartPr/>
                <p14:nvPr/>
              </p14:nvContentPartPr>
              <p14:xfrm>
                <a:off x="6280320" y="5808480"/>
                <a:ext cx="590040" cy="20880"/>
              </p14:xfrm>
            </p:contentPart>
          </mc:Choice>
          <mc:Fallback xmlns="">
            <p:pic>
              <p:nvPicPr>
                <p:cNvPr id="28" name="דיו 27">
                  <a:extLst>
                    <a:ext uri="{FF2B5EF4-FFF2-40B4-BE49-F238E27FC236}">
                      <a16:creationId xmlns:a16="http://schemas.microsoft.com/office/drawing/2014/main" id="{2C01D7A0-6956-48DA-A104-0764E9900D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58911" y="5763543"/>
                  <a:ext cx="632430" cy="1112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דיו 28">
                  <a:extLst>
                    <a:ext uri="{FF2B5EF4-FFF2-40B4-BE49-F238E27FC236}">
                      <a16:creationId xmlns:a16="http://schemas.microsoft.com/office/drawing/2014/main" id="{9EECDC46-E22D-45D5-A08E-9FBF300D3DC5}"/>
                    </a:ext>
                  </a:extLst>
                </p14:cNvPr>
                <p14:cNvContentPartPr/>
                <p14:nvPr/>
              </p14:nvContentPartPr>
              <p14:xfrm>
                <a:off x="6282120" y="6118440"/>
                <a:ext cx="591120" cy="27000"/>
              </p14:xfrm>
            </p:contentPart>
          </mc:Choice>
          <mc:Fallback xmlns="">
            <p:pic>
              <p:nvPicPr>
                <p:cNvPr id="29" name="דיו 28">
                  <a:extLst>
                    <a:ext uri="{FF2B5EF4-FFF2-40B4-BE49-F238E27FC236}">
                      <a16:creationId xmlns:a16="http://schemas.microsoft.com/office/drawing/2014/main" id="{9EECDC46-E22D-45D5-A08E-9FBF300D3D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60718" y="6073135"/>
                  <a:ext cx="633496" cy="118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דיו 29">
                  <a:extLst>
                    <a:ext uri="{FF2B5EF4-FFF2-40B4-BE49-F238E27FC236}">
                      <a16:creationId xmlns:a16="http://schemas.microsoft.com/office/drawing/2014/main" id="{DD6724E0-BEA3-405A-8D6F-8FACAEDC38AA}"/>
                    </a:ext>
                  </a:extLst>
                </p14:cNvPr>
                <p14:cNvContentPartPr/>
                <p14:nvPr/>
              </p14:nvContentPartPr>
              <p14:xfrm>
                <a:off x="6316680" y="6589680"/>
                <a:ext cx="579960" cy="50040"/>
              </p14:xfrm>
            </p:contentPart>
          </mc:Choice>
          <mc:Fallback xmlns="">
            <p:pic>
              <p:nvPicPr>
                <p:cNvPr id="30" name="דיו 29">
                  <a:extLst>
                    <a:ext uri="{FF2B5EF4-FFF2-40B4-BE49-F238E27FC236}">
                      <a16:creationId xmlns:a16="http://schemas.microsoft.com/office/drawing/2014/main" id="{DD6724E0-BEA3-405A-8D6F-8FACAEDC38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95707" y="6543772"/>
                  <a:ext cx="622333" cy="1413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דיו 30">
                  <a:extLst>
                    <a:ext uri="{FF2B5EF4-FFF2-40B4-BE49-F238E27FC236}">
                      <a16:creationId xmlns:a16="http://schemas.microsoft.com/office/drawing/2014/main" id="{46354E8D-6D3C-4AC7-A526-37F6C77DC941}"/>
                    </a:ext>
                  </a:extLst>
                </p14:cNvPr>
                <p14:cNvContentPartPr/>
                <p14:nvPr/>
              </p14:nvContentPartPr>
              <p14:xfrm>
                <a:off x="8560920" y="5787160"/>
                <a:ext cx="581040" cy="40680"/>
              </p14:xfrm>
            </p:contentPart>
          </mc:Choice>
          <mc:Fallback xmlns="">
            <p:pic>
              <p:nvPicPr>
                <p:cNvPr id="31" name="דיו 30">
                  <a:extLst>
                    <a:ext uri="{FF2B5EF4-FFF2-40B4-BE49-F238E27FC236}">
                      <a16:creationId xmlns:a16="http://schemas.microsoft.com/office/drawing/2014/main" id="{46354E8D-6D3C-4AC7-A526-37F6C77DC9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39955" y="5741452"/>
                  <a:ext cx="623399" cy="1316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דיו 31">
                  <a:extLst>
                    <a:ext uri="{FF2B5EF4-FFF2-40B4-BE49-F238E27FC236}">
                      <a16:creationId xmlns:a16="http://schemas.microsoft.com/office/drawing/2014/main" id="{359E6ECD-83BC-4B37-8D44-EEBE6A532E5E}"/>
                    </a:ext>
                  </a:extLst>
                </p14:cNvPr>
                <p14:cNvContentPartPr/>
                <p14:nvPr/>
              </p14:nvContentPartPr>
              <p14:xfrm>
                <a:off x="8554080" y="6261640"/>
                <a:ext cx="662760" cy="43920"/>
              </p14:xfrm>
            </p:contentPart>
          </mc:Choice>
          <mc:Fallback xmlns="">
            <p:pic>
              <p:nvPicPr>
                <p:cNvPr id="32" name="דיו 31">
                  <a:extLst>
                    <a:ext uri="{FF2B5EF4-FFF2-40B4-BE49-F238E27FC236}">
                      <a16:creationId xmlns:a16="http://schemas.microsoft.com/office/drawing/2014/main" id="{359E6ECD-83BC-4B37-8D44-EEBE6A532E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32673" y="6215890"/>
                  <a:ext cx="705146" cy="13496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7BBB4D77-8FC3-412D-9A7B-75E0D375B682}"/>
              </a:ext>
            </a:extLst>
          </p:cNvPr>
          <p:cNvSpPr txBox="1"/>
          <p:nvPr/>
        </p:nvSpPr>
        <p:spPr>
          <a:xfrm>
            <a:off x="5346259" y="5004321"/>
            <a:ext cx="6349287" cy="1631216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 rtl="1"/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נבדקו קורלציות בין המשתנים על מנת להוריד משתנים שיש להם קורלציה גבוהה ויכולים להשפיע על החיזוי.</a:t>
            </a:r>
          </a:p>
          <a:p>
            <a:pPr algn="just" rtl="1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Responded</a:t>
            </a:r>
            <a:r>
              <a:rPr lang="he-I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משתנה שלא יכולים להשפיע על האותנטיות שלו, ונמצא בקורלציה גבוהה עם 3 משתנים אחרים.</a:t>
            </a:r>
          </a:p>
        </p:txBody>
      </p:sp>
    </p:spTree>
    <p:extLst>
      <p:ext uri="{BB962C8B-B14F-4D97-AF65-F5344CB8AC3E}">
        <p14:creationId xmlns:p14="http://schemas.microsoft.com/office/powerpoint/2010/main" val="140132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126302"/>
            <a:ext cx="9906000" cy="1382156"/>
          </a:xfrm>
        </p:spPr>
        <p:txBody>
          <a:bodyPr/>
          <a:lstStyle/>
          <a:p>
            <a:pPr algn="r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רגרסיה לינארית - תוצאות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B4C9AF-EF3B-4633-B44D-100B29CB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280" y="1255854"/>
            <a:ext cx="11563440" cy="4912180"/>
          </a:xfrm>
        </p:spPr>
        <p:txBody>
          <a:bodyPr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המודל נבנה מ-70% מהתצפיות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train_data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ובדק את עצמו על 30% מהתצפיות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test_data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המודל הסופי הוא: </a:t>
            </a:r>
          </a:p>
          <a:p>
            <a:pPr marL="0" indent="0" rtl="1">
              <a:buNone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TotalSpend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-183.54*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Perc_Returns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-43.05*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credit_card_bin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-3.44*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DiversitySpend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-1.39*MAILED +15.38*PRONOS +247*WEB +249.76*COUPONS</a:t>
            </a:r>
            <a:endParaRPr lang="he-IL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הצלחתי להסביר 56% מהשונות בסכום ההוצאות של הלקוחות. לצד זאת, ניתן לראות את ה-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 of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mse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(398$)- ממוצע ריבועי הטעויות. נתון זה לא מאוד טוב ביחס לכך שהחציון של הוא 490$, והממוצע הוא 266$ עם סטיית תקן של 663$. זה מראה לנו שטווח המחירים הוא מאוד גדול </a:t>
            </a:r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ושהדאטה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בעלת שונות גבוהה מאוד.</a:t>
            </a:r>
          </a:p>
          <a:p>
            <a:pPr algn="r" rtl="1">
              <a:lnSpc>
                <a:spcPct val="150000"/>
              </a:lnSpc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D78EFC9B-9C20-4BA6-83CB-9F0DCF0F0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1932"/>
            <a:ext cx="5242560" cy="2826067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1561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כותרת 1">
            <a:extLst>
              <a:ext uri="{FF2B5EF4-FFF2-40B4-BE49-F238E27FC236}">
                <a16:creationId xmlns:a16="http://schemas.microsoft.com/office/drawing/2014/main" id="{54F59B45-C75E-4CE4-BF1E-D2456955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pPr algn="r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המלצות</a:t>
            </a:r>
          </a:p>
        </p:txBody>
      </p:sp>
      <p:graphicFrame>
        <p:nvGraphicFramePr>
          <p:cNvPr id="12" name="מציין מיקום תוכן 2">
            <a:extLst>
              <a:ext uri="{FF2B5EF4-FFF2-40B4-BE49-F238E27FC236}">
                <a16:creationId xmlns:a16="http://schemas.microsoft.com/office/drawing/2014/main" id="{3C31AF68-8CAF-40EB-A551-C9CBD74047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197851"/>
              </p:ext>
            </p:extLst>
          </p:nvPr>
        </p:nvGraphicFramePr>
        <p:xfrm>
          <a:off x="1360559" y="2263271"/>
          <a:ext cx="9167591" cy="4153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05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3789" y="6628"/>
            <a:ext cx="4518211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25882" h="6857998">
                <a:moveTo>
                  <a:pt x="2702091" y="0"/>
                </a:moveTo>
                <a:lnTo>
                  <a:pt x="6125882" y="0"/>
                </a:lnTo>
                <a:lnTo>
                  <a:pt x="6125882" y="6857998"/>
                </a:lnTo>
                <a:lnTo>
                  <a:pt x="0" y="6846045"/>
                </a:lnTo>
                <a:lnTo>
                  <a:pt x="270209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5898776" cy="13506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1613647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173896"/>
            <a:ext cx="3094383" cy="3684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038522" y="0"/>
            <a:ext cx="2153476" cy="44461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277412" y="-1"/>
            <a:ext cx="3914588" cy="20977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6383" y="5811078"/>
            <a:ext cx="4678017" cy="1046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98777" y="5307496"/>
            <a:ext cx="6293223" cy="155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כותרת 1">
            <a:extLst>
              <a:ext uri="{FF2B5EF4-FFF2-40B4-BE49-F238E27FC236}">
                <a16:creationId xmlns:a16="http://schemas.microsoft.com/office/drawing/2014/main" id="{1AF220F8-6E1C-4967-BFF4-417B44D0658A}"/>
              </a:ext>
            </a:extLst>
          </p:cNvPr>
          <p:cNvSpPr txBox="1">
            <a:spLocks/>
          </p:cNvSpPr>
          <p:nvPr/>
        </p:nvSpPr>
        <p:spPr>
          <a:xfrm>
            <a:off x="8170133" y="812104"/>
            <a:ext cx="3943684" cy="335454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200" i="0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מוטיבציה</a:t>
            </a:r>
            <a:endParaRPr lang="he-IL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9732DCFA-B6D3-4012-8BA2-001643372667}"/>
              </a:ext>
            </a:extLst>
          </p:cNvPr>
          <p:cNvSpPr txBox="1"/>
          <p:nvPr/>
        </p:nvSpPr>
        <p:spPr>
          <a:xfrm>
            <a:off x="8909688" y="1564387"/>
            <a:ext cx="3140110" cy="128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חברה העוסקת במכירת בגדים מעוניינת </a:t>
            </a: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להגדיל את רווחיה באמצעות:</a:t>
            </a:r>
          </a:p>
        </p:txBody>
      </p:sp>
      <p:graphicFrame>
        <p:nvGraphicFramePr>
          <p:cNvPr id="24" name="מציין מיקום תוכן 2">
            <a:extLst>
              <a:ext uri="{FF2B5EF4-FFF2-40B4-BE49-F238E27FC236}">
                <a16:creationId xmlns:a16="http://schemas.microsoft.com/office/drawing/2014/main" id="{3C31AF68-8CAF-40EB-A551-C9CBD7404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818244"/>
              </p:ext>
            </p:extLst>
          </p:nvPr>
        </p:nvGraphicFramePr>
        <p:xfrm>
          <a:off x="1507391" y="1453076"/>
          <a:ext cx="6541475" cy="5265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895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שאלת המחקר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B4C9AF-EF3B-4633-B44D-100B29CB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שאלה מרכזית: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אילו שינויים על החברה לעשות כדי להגדיל את מכירותיה ולמקסם את רווחיה?</a:t>
            </a:r>
          </a:p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איזה מוצרים כדאי לשווק לאיזה לקוחות?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 מאפייני הלקוחות המעדיפים כל אחת מפלטפורמות השיווק והמכירה?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מהו קהל היעד שעל החברה להתמקד בו? </a:t>
            </a:r>
          </a:p>
          <a:p>
            <a:pPr algn="r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9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מאפייני </a:t>
            </a:r>
            <a:r>
              <a:rPr lang="he-IL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הדאטה</a:t>
            </a:r>
            <a:endParaRPr lang="he-I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B4C9AF-EF3B-4633-B44D-100B29CB3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360" y="1915557"/>
            <a:ext cx="9906000" cy="4024424"/>
          </a:xfrm>
        </p:spPr>
        <p:txBody>
          <a:bodyPr/>
          <a:lstStyle/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35 שדות מחולקים לפי קבוצות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8138 דגימות – כל דגימה = לקוח של החנות</a:t>
            </a:r>
          </a:p>
          <a:p>
            <a:pPr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שדות המפרטים על:</a:t>
            </a:r>
          </a:p>
          <a:p>
            <a:pPr lvl="1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שיטת הרכישה</a:t>
            </a:r>
          </a:p>
          <a:p>
            <a:pPr lvl="1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אופי הלקוח</a:t>
            </a:r>
          </a:p>
          <a:p>
            <a:pPr lvl="1" algn="r" rtl="1"/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פירוט על הרכישות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FE2F2B3-2EE3-498C-876F-7BFDB4477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66" y="2920724"/>
            <a:ext cx="7893594" cy="36932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6044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0.15208 -0.17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-88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040" y="351394"/>
            <a:ext cx="9906000" cy="1382156"/>
          </a:xfrm>
        </p:spPr>
        <p:txBody>
          <a:bodyPr/>
          <a:lstStyle/>
          <a:p>
            <a:pPr algn="r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ניתוח ראשוני וטיוב הנתונים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26B97209-7BC7-469B-A306-CFCCD5A14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074072"/>
              </p:ext>
            </p:extLst>
          </p:nvPr>
        </p:nvGraphicFramePr>
        <p:xfrm>
          <a:off x="1992630" y="1733550"/>
          <a:ext cx="8105775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מציין מיקום תוכן 2">
            <a:extLst>
              <a:ext uri="{FF2B5EF4-FFF2-40B4-BE49-F238E27FC236}">
                <a16:creationId xmlns:a16="http://schemas.microsoft.com/office/drawing/2014/main" id="{634C82C8-ED8E-4ECA-8456-518C896F9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948856"/>
              </p:ext>
            </p:extLst>
          </p:nvPr>
        </p:nvGraphicFramePr>
        <p:xfrm>
          <a:off x="1954531" y="4276725"/>
          <a:ext cx="8162924" cy="2266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0146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040" y="351394"/>
            <a:ext cx="9906000" cy="1382156"/>
          </a:xfrm>
        </p:spPr>
        <p:txBody>
          <a:bodyPr/>
          <a:lstStyle/>
          <a:p>
            <a:pPr algn="r" rtl="1"/>
            <a:r>
              <a:rPr lang="he-IL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המשך ניתוח ראשוני וטיוב הנתונים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AC015E3E-AC43-4AB5-AB40-A29777B2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81" y="3281142"/>
            <a:ext cx="9906000" cy="4024424"/>
          </a:xfrm>
        </p:spPr>
        <p:txBody>
          <a:bodyPr/>
          <a:lstStyle/>
          <a:p>
            <a:r>
              <a:rPr lang="en-US" dirty="0"/>
              <a:t> </a:t>
            </a: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02248F87-0DAF-4637-87F7-1238F1FB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30" y="1617638"/>
            <a:ext cx="10327035" cy="48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040" y="351394"/>
            <a:ext cx="9906000" cy="1382156"/>
          </a:xfrm>
        </p:spPr>
        <p:txBody>
          <a:bodyPr/>
          <a:lstStyle/>
          <a:p>
            <a:pPr algn="r" rtl="1"/>
            <a:r>
              <a:rPr lang="he-IL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המשך ניתוח ראשוני וטיוב הנתונים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59" y="2286000"/>
            <a:ext cx="6898226" cy="4397841"/>
          </a:xfrm>
        </p:spPr>
      </p:pic>
      <p:sp>
        <p:nvSpPr>
          <p:cNvPr id="7" name="מלבן 6"/>
          <p:cNvSpPr/>
          <p:nvPr/>
        </p:nvSpPr>
        <p:spPr>
          <a:xfrm>
            <a:off x="6929120" y="1733550"/>
            <a:ext cx="431292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אחוזי קנייה: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מעל 5000$ : 0.2212117488017697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מעל 1000$: 12.203514808897628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פחות מ-100$: 14.513948629716111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70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040" y="351394"/>
            <a:ext cx="9906000" cy="1382156"/>
          </a:xfrm>
        </p:spPr>
        <p:txBody>
          <a:bodyPr/>
          <a:lstStyle/>
          <a:p>
            <a:pPr algn="r" rtl="1"/>
            <a:r>
              <a:rPr lang="he-IL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המשך ניתוח ראשוני וטיוב הנתונים</a:t>
            </a:r>
          </a:p>
        </p:txBody>
      </p:sp>
      <p:sp>
        <p:nvSpPr>
          <p:cNvPr id="7" name="מלבן 6"/>
          <p:cNvSpPr/>
          <p:nvPr/>
        </p:nvSpPr>
        <p:spPr>
          <a:xfrm>
            <a:off x="5500688" y="1733550"/>
            <a:ext cx="5741352" cy="1697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שימוש באשראי או מזומן  מול גודל הקנייה 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– נקנה באשראי 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0- מזומן</a:t>
            </a:r>
          </a:p>
          <a:p>
            <a:pPr marL="285750" indent="-285750" algn="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63BEC7B6-2505-4B8F-9537-E600B5CDD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5" y="2405061"/>
            <a:ext cx="6741160" cy="42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3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AE119C-1A8B-4F8B-A17B-7E00B536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התהליך שבוצע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B4C9AF-EF3B-4633-B44D-100B29CB3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הדאטה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מחולקת למידע אודות </a:t>
            </a: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הרגלי הקנייה 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של הלקוחות </a:t>
            </a:r>
            <a:r>
              <a:rPr lang="he-IL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ומאפייני המעטפת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של הקנייה. מצפייה בדאטה, הבחנתי שהחציון (266$) נמוך יחסית לעומת הממוצע (491$) ורציתי לחקור זאת לעומק.</a:t>
            </a:r>
          </a:p>
          <a:p>
            <a:pPr algn="just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1"/>
            <a:r>
              <a:rPr lang="he-IL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הדאטה</a:t>
            </a:r>
            <a:r>
              <a:rPr lang="he-I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חולקה לשתי קבוצות – מעל ומתחת לחציון, ביצעתי ניתוח על מנת להבין באילו מהמקרים מדובר בשתי אוכלוסיות שונות.</a:t>
            </a:r>
          </a:p>
          <a:p>
            <a:pPr algn="just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rtl="1"/>
            <a:endParaRPr lang="he-IL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55106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Hadassah Friedlaender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</TotalTime>
  <Words>776</Words>
  <Application>Microsoft Office PowerPoint</Application>
  <PresentationFormat>מסך רחב</PresentationFormat>
  <Paragraphs>194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Calibri</vt:lpstr>
      <vt:lpstr>Hadassah Friedlaender</vt:lpstr>
      <vt:lpstr>Tahoma</vt:lpstr>
      <vt:lpstr>AngleLinesVTI</vt:lpstr>
      <vt:lpstr>מבוא למדעי הנתונים </vt:lpstr>
      <vt:lpstr>מצגת של PowerPoint‏</vt:lpstr>
      <vt:lpstr>שאלת המחקר</vt:lpstr>
      <vt:lpstr>מאפייני הדאטה</vt:lpstr>
      <vt:lpstr>ניתוח ראשוני וטיוב הנתונים</vt:lpstr>
      <vt:lpstr>המשך ניתוח ראשוני וטיוב הנתונים</vt:lpstr>
      <vt:lpstr>המשך ניתוח ראשוני וטיוב הנתונים</vt:lpstr>
      <vt:lpstr>המשך ניתוח ראשוני וטיוב הנתונים</vt:lpstr>
      <vt:lpstr>התהליך שבוצע</vt:lpstr>
      <vt:lpstr>ממצאים ומסקנות</vt:lpstr>
      <vt:lpstr>רגרסיה לינארית - הקדמה</vt:lpstr>
      <vt:lpstr>רגרסיה לינארית - תוצאות</vt:lpstr>
      <vt:lpstr>המלצות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מדע המידע</dc:title>
  <dc:creator>Omer Barda</dc:creator>
  <cp:lastModifiedBy>amir levy</cp:lastModifiedBy>
  <cp:revision>52</cp:revision>
  <dcterms:created xsi:type="dcterms:W3CDTF">2021-07-08T12:40:24Z</dcterms:created>
  <dcterms:modified xsi:type="dcterms:W3CDTF">2021-07-21T21:18:01Z</dcterms:modified>
</cp:coreProperties>
</file>