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1" r:id="rId3"/>
    <p:sldId id="258" r:id="rId4"/>
    <p:sldId id="262" r:id="rId5"/>
    <p:sldId id="259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E564-9D6A-41B2-8232-7D1DE3326799}" type="datetimeFigureOut">
              <a:rPr lang="de-DE" smtClean="0"/>
              <a:t>29.05.2019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EF01-CDC6-4F61-B675-618FBE2A65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08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E564-9D6A-41B2-8232-7D1DE3326799}" type="datetimeFigureOut">
              <a:rPr lang="de-DE" smtClean="0"/>
              <a:t>29.05.2019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EF01-CDC6-4F61-B675-618FBE2A65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89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E564-9D6A-41B2-8232-7D1DE3326799}" type="datetimeFigureOut">
              <a:rPr lang="de-DE" smtClean="0"/>
              <a:t>29.05.2019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EF01-CDC6-4F61-B675-618FBE2A65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7812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E564-9D6A-41B2-8232-7D1DE3326799}" type="datetimeFigureOut">
              <a:rPr lang="de-DE" smtClean="0"/>
              <a:t>29.05.2019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EF01-CDC6-4F61-B675-618FBE2A65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171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E564-9D6A-41B2-8232-7D1DE3326799}" type="datetimeFigureOut">
              <a:rPr lang="de-DE" smtClean="0"/>
              <a:t>29.05.2019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EF01-CDC6-4F61-B675-618FBE2A65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355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E564-9D6A-41B2-8232-7D1DE3326799}" type="datetimeFigureOut">
              <a:rPr lang="de-DE" smtClean="0"/>
              <a:t>29.05.2019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EF01-CDC6-4F61-B675-618FBE2A65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735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E564-9D6A-41B2-8232-7D1DE3326799}" type="datetimeFigureOut">
              <a:rPr lang="de-DE" smtClean="0"/>
              <a:t>29.05.2019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EF01-CDC6-4F61-B675-618FBE2A65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061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E564-9D6A-41B2-8232-7D1DE3326799}" type="datetimeFigureOut">
              <a:rPr lang="de-DE" smtClean="0"/>
              <a:t>29.05.2019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EF01-CDC6-4F61-B675-618FBE2A65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203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E564-9D6A-41B2-8232-7D1DE3326799}" type="datetimeFigureOut">
              <a:rPr lang="de-DE" smtClean="0"/>
              <a:t>29.05.2019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EF01-CDC6-4F61-B675-618FBE2A65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18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E564-9D6A-41B2-8232-7D1DE3326799}" type="datetimeFigureOut">
              <a:rPr lang="de-DE" smtClean="0"/>
              <a:t>29.05.2019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4D3EF01-CDC6-4F61-B675-618FBE2A65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E564-9D6A-41B2-8232-7D1DE3326799}" type="datetimeFigureOut">
              <a:rPr lang="de-DE" smtClean="0"/>
              <a:t>29.05.2019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EF01-CDC6-4F61-B675-618FBE2A65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03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E564-9D6A-41B2-8232-7D1DE3326799}" type="datetimeFigureOut">
              <a:rPr lang="de-DE" smtClean="0"/>
              <a:t>29.05.2019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EF01-CDC6-4F61-B675-618FBE2A65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73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E564-9D6A-41B2-8232-7D1DE3326799}" type="datetimeFigureOut">
              <a:rPr lang="de-DE" smtClean="0"/>
              <a:t>29.05.2019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EF01-CDC6-4F61-B675-618FBE2A65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38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E564-9D6A-41B2-8232-7D1DE3326799}" type="datetimeFigureOut">
              <a:rPr lang="de-DE" smtClean="0"/>
              <a:t>29.05.2019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EF01-CDC6-4F61-B675-618FBE2A65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03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E564-9D6A-41B2-8232-7D1DE3326799}" type="datetimeFigureOut">
              <a:rPr lang="de-DE" smtClean="0"/>
              <a:t>29.05.2019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EF01-CDC6-4F61-B675-618FBE2A65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94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E564-9D6A-41B2-8232-7D1DE3326799}" type="datetimeFigureOut">
              <a:rPr lang="de-DE" smtClean="0"/>
              <a:t>29.05.2019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EF01-CDC6-4F61-B675-618FBE2A65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73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E564-9D6A-41B2-8232-7D1DE3326799}" type="datetimeFigureOut">
              <a:rPr lang="de-DE" smtClean="0"/>
              <a:t>29.05.2019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EF01-CDC6-4F61-B675-618FBE2A65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88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15E564-9D6A-41B2-8232-7D1DE3326799}" type="datetimeFigureOut">
              <a:rPr lang="de-DE" smtClean="0"/>
              <a:t>29.05.2019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D3EF01-CDC6-4F61-B675-618FBE2A65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75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6981F0-4D81-4105-A5F2-8D5F00A7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521822"/>
            <a:ext cx="3352375" cy="3066507"/>
          </a:xfrm>
        </p:spPr>
        <p:txBody>
          <a:bodyPr>
            <a:normAutofit/>
          </a:bodyPr>
          <a:lstStyle/>
          <a:p>
            <a:r>
              <a:rPr lang="de-DE" sz="5400" dirty="0" err="1">
                <a:solidFill>
                  <a:schemeClr val="tx2"/>
                </a:solidFill>
              </a:rPr>
              <a:t>Graphic</a:t>
            </a:r>
            <a:r>
              <a:rPr lang="de-DE" sz="5400" dirty="0">
                <a:solidFill>
                  <a:schemeClr val="tx2"/>
                </a:solidFill>
              </a:rPr>
              <a:t> Cards</a:t>
            </a:r>
            <a:br>
              <a:rPr lang="de-DE" sz="5400" dirty="0">
                <a:solidFill>
                  <a:srgbClr val="EBEBEB"/>
                </a:solidFill>
              </a:rPr>
            </a:br>
            <a:endParaRPr lang="de-DE" sz="5400" dirty="0">
              <a:solidFill>
                <a:srgbClr val="EBEBEB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810BE1-CC3A-487F-B75C-B33998E09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2955" y="3777575"/>
            <a:ext cx="3352375" cy="1621508"/>
          </a:xfrm>
        </p:spPr>
        <p:txBody>
          <a:bodyPr>
            <a:normAutofit/>
          </a:bodyPr>
          <a:lstStyle/>
          <a:p>
            <a:r>
              <a:rPr lang="de-DE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Fabian </a:t>
            </a:r>
            <a:r>
              <a:rPr lang="de-DE" sz="1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ansorge</a:t>
            </a:r>
            <a:endParaRPr lang="de-DE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 descr="Bildergebnis fÃ¼r nvidia rtx 2080 ti">
            <a:extLst>
              <a:ext uri="{FF2B5EF4-FFF2-40B4-BE49-F238E27FC236}">
                <a16:creationId xmlns:a16="http://schemas.microsoft.com/office/drawing/2014/main" id="{784EAD02-AE5E-429A-97E6-3EE9D24D1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3906" y="1291452"/>
            <a:ext cx="6270662" cy="352724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829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35ECAC-754E-4B9F-9491-8E8B6F449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012" y="1609965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Size</a:t>
            </a:r>
            <a:b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7" name="Picture 4" descr="Bildergebnis fÃ¼r graphic card size comparison">
            <a:extLst>
              <a:ext uri="{FF2B5EF4-FFF2-40B4-BE49-F238E27FC236}">
                <a16:creationId xmlns:a16="http://schemas.microsoft.com/office/drawing/2014/main" id="{91E81148-85E5-4453-B5DA-ADA14E1EC6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0451" y="647930"/>
            <a:ext cx="6062276" cy="556213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Bildergebnis fÃ¼r graphic card size comparison">
            <a:extLst>
              <a:ext uri="{FF2B5EF4-FFF2-40B4-BE49-F238E27FC236}">
                <a16:creationId xmlns:a16="http://schemas.microsoft.com/office/drawing/2014/main" id="{274D200E-D989-4E96-93AF-9091A838C3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350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6981F0-4D81-4105-A5F2-8D5F00A7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742" y="942075"/>
            <a:ext cx="3352375" cy="3066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400" dirty="0">
                <a:solidFill>
                  <a:schemeClr val="tx2"/>
                </a:solidFill>
              </a:rPr>
              <a:t>Bottleneck</a:t>
            </a:r>
            <a:br>
              <a:rPr lang="de-DE" sz="3400" dirty="0">
                <a:solidFill>
                  <a:srgbClr val="EBEBEB"/>
                </a:solidFill>
              </a:rPr>
            </a:br>
            <a:br>
              <a:rPr lang="de-DE" sz="3400" dirty="0">
                <a:solidFill>
                  <a:srgbClr val="EBEBEB"/>
                </a:solidFill>
              </a:rPr>
            </a:br>
            <a:endParaRPr lang="de-DE" sz="3400" dirty="0">
              <a:solidFill>
                <a:srgbClr val="EBEBEB"/>
              </a:solidFill>
            </a:endParaRPr>
          </a:p>
        </p:txBody>
      </p:sp>
      <p:pic>
        <p:nvPicPr>
          <p:cNvPr id="2050" name="Picture 2" descr="Bildergebnis fÃ¼r bottleneck">
            <a:extLst>
              <a:ext uri="{FF2B5EF4-FFF2-40B4-BE49-F238E27FC236}">
                <a16:creationId xmlns:a16="http://schemas.microsoft.com/office/drawing/2014/main" id="{7C240C89-1010-4DAA-99E0-6B52B539E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8502" y="942075"/>
            <a:ext cx="6270662" cy="497384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533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5DE6E8-41B9-4073-915E-34212E48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38" y="1183837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Multi-Card</a:t>
            </a:r>
            <a:br>
              <a:rPr lang="en-US" sz="5400" dirty="0">
                <a:solidFill>
                  <a:schemeClr val="tx2"/>
                </a:solidFill>
              </a:rPr>
            </a:br>
            <a:r>
              <a:rPr lang="en-US" sz="5400" dirty="0">
                <a:solidFill>
                  <a:schemeClr val="tx2"/>
                </a:solidFill>
              </a:rPr>
              <a:t>Setup</a:t>
            </a:r>
            <a:endParaRPr lang="en-US" sz="5400" b="0" i="0" kern="1200" dirty="0">
              <a:solidFill>
                <a:schemeClr val="tx2"/>
              </a:solidFill>
            </a:endParaRPr>
          </a:p>
        </p:txBody>
      </p:sp>
      <p:pic>
        <p:nvPicPr>
          <p:cNvPr id="6153" name="Picture 6" descr="Bildergebnis fÃ¼r sli">
            <a:extLst>
              <a:ext uri="{FF2B5EF4-FFF2-40B4-BE49-F238E27FC236}">
                <a16:creationId xmlns:a16="http://schemas.microsoft.com/office/drawing/2014/main" id="{65FDD746-4019-40B8-BAF3-93D7602397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3105" y="975603"/>
            <a:ext cx="6270662" cy="490679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Bildergebnis fÃ¼r sli">
            <a:extLst>
              <a:ext uri="{FF2B5EF4-FFF2-40B4-BE49-F238E27FC236}">
                <a16:creationId xmlns:a16="http://schemas.microsoft.com/office/drawing/2014/main" id="{F5C516E8-6245-484E-A58E-4AFCB51491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Bildergebnis fÃ¼r sli">
            <a:extLst>
              <a:ext uri="{FF2B5EF4-FFF2-40B4-BE49-F238E27FC236}">
                <a16:creationId xmlns:a16="http://schemas.microsoft.com/office/drawing/2014/main" id="{11A4631B-8FC6-43A9-B765-801B8D5F5C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144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A7B7C-72CD-49ED-8F52-E10106B43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076" y="1895746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NVIDEA VS</a:t>
            </a:r>
            <a:br>
              <a:rPr lang="en-US" sz="5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5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AMD</a:t>
            </a:r>
          </a:p>
        </p:txBody>
      </p:sp>
      <p:pic>
        <p:nvPicPr>
          <p:cNvPr id="3077" name="Picture 2" descr="Bildergebnis fÃ¼r nvidia vs amd">
            <a:extLst>
              <a:ext uri="{FF2B5EF4-FFF2-40B4-BE49-F238E27FC236}">
                <a16:creationId xmlns:a16="http://schemas.microsoft.com/office/drawing/2014/main" id="{AA475082-B01B-44D4-9DAE-BA8B036BC9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75652" y="1532124"/>
            <a:ext cx="6270662" cy="37937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372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C0BDA-01A1-4C28-A8C4-FB7C92FA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997" y="1895746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Ray Tracing</a:t>
            </a:r>
            <a:br>
              <a:rPr lang="en-US" sz="5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54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101" name="Picture 2" descr="Bildergebnis fÃ¼r ray tracing demo">
            <a:extLst>
              <a:ext uri="{FF2B5EF4-FFF2-40B4-BE49-F238E27FC236}">
                <a16:creationId xmlns:a16="http://schemas.microsoft.com/office/drawing/2014/main" id="{184B296B-86C7-40B8-B9B3-9A0AFBBDA6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5412" y="1665375"/>
            <a:ext cx="6270662" cy="352724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204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A59C1C-F7C6-4ED5-B924-4EBF89AE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23" y="1895746"/>
            <a:ext cx="390863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Card Comparison</a:t>
            </a:r>
            <a:br>
              <a:rPr lang="en-US" sz="5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54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73" name="Picture 2" descr="Bildergebnis fÃ¼r gtx 1080 vs vega 64">
            <a:extLst>
              <a:ext uri="{FF2B5EF4-FFF2-40B4-BE49-F238E27FC236}">
                <a16:creationId xmlns:a16="http://schemas.microsoft.com/office/drawing/2014/main" id="{30BDC791-6E24-4E9F-AC95-724DDC99AF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9902" y="1895746"/>
            <a:ext cx="6270662" cy="32293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649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55A1E-60DC-47D0-872B-C54991CD5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954" y="154064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Future? </a:t>
            </a:r>
            <a:br>
              <a:rPr lang="en-US" sz="5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54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197" name="Picture 2" descr="Bildergebnis fÃ¼r graphic card performance chart history">
            <a:extLst>
              <a:ext uri="{FF2B5EF4-FFF2-40B4-BE49-F238E27FC236}">
                <a16:creationId xmlns:a16="http://schemas.microsoft.com/office/drawing/2014/main" id="{6E02D280-B1D6-4013-98DF-7FA77ABA33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91566" y="1751597"/>
            <a:ext cx="6270662" cy="335480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520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EA77AE-2022-46D1-AA5B-F8D88D87F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542304"/>
            <a:ext cx="9404723" cy="1400530"/>
          </a:xfrm>
        </p:spPr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 ;)  </a:t>
            </a:r>
          </a:p>
        </p:txBody>
      </p:sp>
    </p:spTree>
    <p:extLst>
      <p:ext uri="{BB962C8B-B14F-4D97-AF65-F5344CB8AC3E}">
        <p14:creationId xmlns:p14="http://schemas.microsoft.com/office/powerpoint/2010/main" val="592350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20</Words>
  <Application>Microsoft Office PowerPoint</Application>
  <PresentationFormat>Breitbild</PresentationFormat>
  <Paragraphs>10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Graphic Cards </vt:lpstr>
      <vt:lpstr>Size </vt:lpstr>
      <vt:lpstr>Bottleneck  </vt:lpstr>
      <vt:lpstr>Multi-Card Setup</vt:lpstr>
      <vt:lpstr>NVIDEA VS AMD</vt:lpstr>
      <vt:lpstr>Ray Tracing </vt:lpstr>
      <vt:lpstr>Card Comparison </vt:lpstr>
      <vt:lpstr>Future?  </vt:lpstr>
      <vt:lpstr>Thanks for your attention ;)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 Cards </dc:title>
  <dc:creator>ich44</dc:creator>
  <cp:lastModifiedBy>Anton-Luis Bertram</cp:lastModifiedBy>
  <cp:revision>8</cp:revision>
  <dcterms:created xsi:type="dcterms:W3CDTF">2019-05-28T21:38:24Z</dcterms:created>
  <dcterms:modified xsi:type="dcterms:W3CDTF">2019-05-29T08:57:05Z</dcterms:modified>
</cp:coreProperties>
</file>