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61" r:id="rId2"/>
    <p:sldId id="262" r:id="rId3"/>
    <p:sldId id="257" r:id="rId4"/>
    <p:sldId id="258" r:id="rId5"/>
    <p:sldId id="259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5C805-725A-474A-ABD0-83A75D1ABD77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D7A5-00FA-40B6-BB86-6A80596DC1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624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4A8EB9DE-11BB-47EE-9C2E-F3281F8B84FC}" type="datetime1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de-DE"/>
              <a:t>Maximilian Staudinger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DFE8373-6FA0-43ED-9C52-CF9C4D13004E}" type="slidenum">
              <a:rPr lang="de-DE" smtClean="0"/>
              <a:t>‹Nr.›</a:t>
            </a:fld>
            <a:endParaRPr lang="de-DE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4657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2B41-20DF-45AC-9AB5-2D7B9D8C14D3}" type="datetime1">
              <a:rPr lang="de-DE" smtClean="0"/>
              <a:t>29.05.2019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Maximilian Staudinger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8373-6FA0-43ED-9C52-CF9C4D1300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744690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2B41-20DF-45AC-9AB5-2D7B9D8C14D3}" type="datetime1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Maximilian Staudinger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8373-6FA0-43ED-9C52-CF9C4D1300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358213"/>
      </p:ext>
    </p:extLst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2B41-20DF-45AC-9AB5-2D7B9D8C14D3}" type="datetime1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Maximilian Staudinger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8373-6FA0-43ED-9C52-CF9C4D1300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066626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2B41-20DF-45AC-9AB5-2D7B9D8C14D3}" type="datetime1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Maximilian Staudinger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8373-6FA0-43ED-9C52-CF9C4D1300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485679"/>
      </p:ext>
    </p:extLst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2B41-20DF-45AC-9AB5-2D7B9D8C14D3}" type="datetime1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Maximilian Staudinger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8373-6FA0-43ED-9C52-CF9C4D1300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970994"/>
      </p:ext>
    </p:extLst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2B41-20DF-45AC-9AB5-2D7B9D8C14D3}" type="datetime1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Maximilian Staudinger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8373-6FA0-43ED-9C52-CF9C4D1300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401449"/>
      </p:ext>
    </p:extLst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7DE6-02E3-4578-A8A4-520238DA4D34}" type="datetime1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Maximilian Staudinger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8373-6FA0-43ED-9C52-CF9C4D1300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296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1826-A328-4130-B4ED-0B083470B135}" type="datetime1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Maximilian Staudinger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8373-6FA0-43ED-9C52-CF9C4D1300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69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7D9E8F2-FE02-4C77-8609-DB23A117AA7E}" type="datetime1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de-DE"/>
              <a:t>Maximilian Staudinger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DFE8373-6FA0-43ED-9C52-CF9C4D1300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22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3530-935F-48F9-A6B4-5E92C1DA1BA7}" type="datetime1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Maximilian Staudinger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DFE8373-6FA0-43ED-9C52-CF9C4D1300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72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0236-1BA7-4171-9F8F-A02D13A183D2}" type="datetime1">
              <a:rPr lang="de-DE" smtClean="0"/>
              <a:t>29.05.2019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Maximilian Staudinger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8373-6FA0-43ED-9C52-CF9C4D1300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6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392-3E02-4402-AC3C-493B5112E7FE}" type="datetime1">
              <a:rPr lang="de-DE" smtClean="0"/>
              <a:t>29.05.2019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Maximilian Staudinger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8373-6FA0-43ED-9C52-CF9C4D1300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97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4308-8FD1-48CF-8C6E-B8884B6D98B1}" type="datetime1">
              <a:rPr lang="de-DE" smtClean="0"/>
              <a:t>29.05.2019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Maximilian Staudinger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8373-6FA0-43ED-9C52-CF9C4D1300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13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D14F-ED14-4716-8491-6C72924D0B78}" type="datetime1">
              <a:rPr lang="de-DE" smtClean="0"/>
              <a:t>29.05.2019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Maximilian Staudinger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8373-6FA0-43ED-9C52-CF9C4D1300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85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0B45-4DBF-4C56-AD48-FB10F100F58E}" type="datetime1">
              <a:rPr lang="de-DE" smtClean="0"/>
              <a:t>29.05.2019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Maximilian Staudinger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8373-6FA0-43ED-9C52-CF9C4D1300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42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8218-F23A-4812-A7D8-A6BED6E02363}" type="datetime1">
              <a:rPr lang="de-DE" smtClean="0"/>
              <a:t>29.05.2019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Maximilian Staudinger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8373-6FA0-43ED-9C52-CF9C4D1300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47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872B41-20DF-45AC-9AB5-2D7B9D8C14D3}" type="datetime1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/>
              <a:t>Maximilian Staudinger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FE8373-6FA0-43ED-9C52-CF9C4D1300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39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CPU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calculations</a:t>
            </a:r>
            <a:endParaRPr lang="de-DE" dirty="0"/>
          </a:p>
          <a:p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electronic </a:t>
            </a:r>
            <a:r>
              <a:rPr lang="de-DE" dirty="0" err="1"/>
              <a:t>circuits</a:t>
            </a:r>
            <a:endParaRPr lang="de-DE" dirty="0"/>
          </a:p>
          <a:p>
            <a:r>
              <a:rPr lang="de-DE" dirty="0"/>
              <a:t>Components:</a:t>
            </a:r>
          </a:p>
          <a:p>
            <a:pPr lvl="1"/>
            <a:r>
              <a:rPr lang="de-DE" dirty="0"/>
              <a:t>Control Unit</a:t>
            </a:r>
          </a:p>
          <a:p>
            <a:pPr lvl="1"/>
            <a:r>
              <a:rPr lang="de-DE" dirty="0" err="1"/>
              <a:t>Arithmetic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Unit (ALU)</a:t>
            </a:r>
          </a:p>
          <a:p>
            <a:pPr lvl="1"/>
            <a:r>
              <a:rPr lang="de-DE" dirty="0"/>
              <a:t>Floating Point Unit</a:t>
            </a:r>
          </a:p>
          <a:p>
            <a:pPr lvl="1"/>
            <a:r>
              <a:rPr lang="de-DE" dirty="0"/>
              <a:t>Caches </a:t>
            </a:r>
            <a:r>
              <a:rPr lang="de-DE" dirty="0" err="1"/>
              <a:t>and</a:t>
            </a:r>
            <a:r>
              <a:rPr lang="de-DE" dirty="0"/>
              <a:t> Registers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6699-13A5-4CF4-97C3-F33576770034}" type="datetime1">
              <a:rPr lang="de-DE" smtClean="0"/>
              <a:t>29.05.2019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Maximilian Staudinger</a:t>
            </a:r>
          </a:p>
        </p:txBody>
      </p:sp>
    </p:spTree>
    <p:extLst>
      <p:ext uri="{BB962C8B-B14F-4D97-AF65-F5344CB8AC3E}">
        <p14:creationId xmlns:p14="http://schemas.microsoft.com/office/powerpoint/2010/main" val="372430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284984"/>
            <a:ext cx="4475920" cy="2861427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2933-1A70-4057-BCE4-8EEB55C1CAB0}" type="datetime1">
              <a:rPr lang="de-DE" smtClean="0"/>
              <a:t>29.05.2019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Maximilian Staudinger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043608" y="1961581"/>
            <a:ext cx="2119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Intel® Core™ i3 8100</a:t>
            </a:r>
          </a:p>
          <a:p>
            <a:pPr marL="285750" indent="-285750">
              <a:buFontTx/>
              <a:buChar char="-"/>
            </a:pPr>
            <a:r>
              <a:rPr lang="de-DE" dirty="0"/>
              <a:t>4x 3,60 GHz</a:t>
            </a:r>
          </a:p>
          <a:p>
            <a:pPr marL="285750" indent="-285750">
              <a:buFontTx/>
              <a:buChar char="-"/>
            </a:pPr>
            <a:r>
              <a:rPr lang="de-DE" dirty="0"/>
              <a:t>129€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211960" y="1916832"/>
            <a:ext cx="22401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Intel® Core™ i7 9700K</a:t>
            </a:r>
          </a:p>
          <a:p>
            <a:pPr marL="285750" indent="-285750">
              <a:buFontTx/>
              <a:buChar char="-"/>
            </a:pPr>
            <a:r>
              <a:rPr lang="de-DE" dirty="0"/>
              <a:t>8x 3,60 GHz</a:t>
            </a:r>
          </a:p>
          <a:p>
            <a:pPr marL="285750" indent="-285750">
              <a:buFontTx/>
              <a:buChar char="-"/>
            </a:pPr>
            <a:r>
              <a:rPr lang="de-DE" dirty="0"/>
              <a:t>409€</a:t>
            </a:r>
          </a:p>
        </p:txBody>
      </p:sp>
    </p:spTree>
    <p:extLst>
      <p:ext uri="{BB962C8B-B14F-4D97-AF65-F5344CB8AC3E}">
        <p14:creationId xmlns:p14="http://schemas.microsoft.com/office/powerpoint/2010/main" val="27670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60425" y="1988840"/>
            <a:ext cx="7704667" cy="3332816"/>
          </a:xfrm>
        </p:spPr>
        <p:txBody>
          <a:bodyPr/>
          <a:lstStyle/>
          <a:p>
            <a:r>
              <a:rPr lang="de-DE" dirty="0" err="1"/>
              <a:t>Discharge</a:t>
            </a:r>
            <a:r>
              <a:rPr lang="de-DE" dirty="0"/>
              <a:t> </a:t>
            </a:r>
            <a:r>
              <a:rPr lang="de-DE" dirty="0" err="1"/>
              <a:t>yourself</a:t>
            </a:r>
            <a:endParaRPr lang="de-DE" dirty="0"/>
          </a:p>
          <a:p>
            <a:r>
              <a:rPr lang="de-DE" dirty="0"/>
              <a:t>Work on a non-metallic </a:t>
            </a:r>
            <a:r>
              <a:rPr lang="de-DE" dirty="0" err="1"/>
              <a:t>surface</a:t>
            </a:r>
            <a:endParaRPr lang="de-DE" dirty="0"/>
          </a:p>
          <a:p>
            <a:r>
              <a:rPr lang="de-DE" dirty="0" err="1"/>
              <a:t>Put</a:t>
            </a:r>
            <a:r>
              <a:rPr lang="de-DE" dirty="0"/>
              <a:t> CPU in </a:t>
            </a:r>
            <a:r>
              <a:rPr lang="de-DE" dirty="0" err="1"/>
              <a:t>position</a:t>
            </a:r>
            <a:endParaRPr lang="de-DE" dirty="0"/>
          </a:p>
          <a:p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sink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cooling</a:t>
            </a:r>
            <a:r>
              <a:rPr lang="de-DE" dirty="0"/>
              <a:t> </a:t>
            </a:r>
            <a:r>
              <a:rPr lang="de-DE" dirty="0" err="1"/>
              <a:t>paste</a:t>
            </a:r>
            <a:endParaRPr lang="de-DE" dirty="0"/>
          </a:p>
          <a:p>
            <a:r>
              <a:rPr lang="de-DE" dirty="0"/>
              <a:t>Stick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manual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D1B3-BCB1-44AD-8617-62404C1F8D2A}" type="datetime1">
              <a:rPr lang="de-DE" smtClean="0"/>
              <a:t>29.05.2019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Maximilian Staudinger</a:t>
            </a:r>
          </a:p>
        </p:txBody>
      </p:sp>
    </p:spTree>
    <p:extLst>
      <p:ext uri="{BB962C8B-B14F-4D97-AF65-F5344CB8AC3E}">
        <p14:creationId xmlns:p14="http://schemas.microsoft.com/office/powerpoint/2010/main" val="19329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Assembling</a:t>
            </a: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90" y="2667000"/>
            <a:ext cx="4996683" cy="3332163"/>
          </a:xfrm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33C6-F2C6-4889-9B25-59C9DE6FCEA7}" type="datetime1">
              <a:rPr lang="de-DE" smtClean="0"/>
              <a:t>29.05.2019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Maximilian Staudinger</a:t>
            </a:r>
          </a:p>
        </p:txBody>
      </p:sp>
      <p:sp>
        <p:nvSpPr>
          <p:cNvPr id="4" name="AutoShape 2" descr="https://s14-eu5.startpage.com/cgi-bin/serveimage?url=https:%2F%2Fupload.wikimedia.org%2Fwikipedia%2Fcommons%2F2%2F25%2FAMD_heatsink_and_fan.jpg&amp;sp=106c0d414eff5818e719c85f02169b5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s14-eu5.startpage.com/cgi-bin/serveimage?url=https:%2F%2Fupload.wikimedia.org%2Fwikipedia%2Fcommons%2F2%2F25%2FAMD_heatsink_and_fan.jpg&amp;sp=106c0d414eff5818e719c85f02169b5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6" descr="https://s14-eu5.startpage.com/cgi-bin/serveimage?url=https:%2F%2Fupload.wikimedia.org%2Fwikipedia%2Fcommons%2F2%2F25%2FAMD_heatsink_and_fan.jpg&amp;sp=106c0d414eff5818e719c85f02169b5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8" descr="https://s14-eu5.startpage.com/cgi-bin/serveimage?url=https:%2F%2Fupload.wikimedia.org%2Fwikipedia%2Fcommons%2F2%2F25%2FAMD_heatsink_and_fan.jpg&amp;sp=106c0d414eff5818e719c85f02169b5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10" descr="https://s14-eu5.startpage.com/cgi-bin/serveimage?url=https:%2F%2Fupload.wikimedia.org%2Fwikipedia%2Fcommons%2F2%2F25%2FAMD_heatsink_and_fan.jpg&amp;sp=106c0d414eff5818e719c85f02169b5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AutoShape 12" descr="https://s14-eu5.startpage.com/cgi-bin/serveimage?url=https:%2F%2Fupload.wikimedia.org%2Fwikipedia%2Fcommons%2F2%2F25%2FAMD_heatsink_and_fan.jpg&amp;sp=106c0d414eff5818e719c85f02169b5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95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5616" y="1447801"/>
            <a:ext cx="7704667" cy="3332816"/>
          </a:xfrm>
        </p:spPr>
        <p:txBody>
          <a:bodyPr/>
          <a:lstStyle/>
          <a:p>
            <a:r>
              <a:rPr lang="de-DE" dirty="0"/>
              <a:t>Random Access Memory</a:t>
            </a:r>
          </a:p>
          <a:p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</a:t>
            </a:r>
            <a:r>
              <a:rPr lang="de-DE" dirty="0" err="1"/>
              <a:t>circuits</a:t>
            </a:r>
            <a:endParaRPr lang="de-DE" dirty="0"/>
          </a:p>
          <a:p>
            <a:r>
              <a:rPr lang="de-DE" dirty="0"/>
              <a:t>Stores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programs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F5E2-0077-44F9-BA43-89FCF7A94F86}" type="datetime1">
              <a:rPr lang="de-DE" smtClean="0"/>
              <a:t>29.05.2019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Maximilian Staudinger</a:t>
            </a:r>
          </a:p>
        </p:txBody>
      </p:sp>
    </p:spTree>
    <p:extLst>
      <p:ext uri="{BB962C8B-B14F-4D97-AF65-F5344CB8AC3E}">
        <p14:creationId xmlns:p14="http://schemas.microsoft.com/office/powerpoint/2010/main" val="222582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666" y="-19282"/>
            <a:ext cx="7704667" cy="1981200"/>
          </a:xfrm>
        </p:spPr>
        <p:txBody>
          <a:bodyPr/>
          <a:lstStyle/>
          <a:p>
            <a:r>
              <a:rPr lang="de-DE" dirty="0" err="1"/>
              <a:t>Examples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2" t="24380" r="302" b="24388"/>
          <a:stretch/>
        </p:blipFill>
        <p:spPr>
          <a:xfrm>
            <a:off x="2195736" y="3296418"/>
            <a:ext cx="4525963" cy="2318692"/>
          </a:xfrm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A786-3516-4CD8-850D-85BB7E940D70}" type="datetime1">
              <a:rPr lang="de-DE" smtClean="0"/>
              <a:t>29.05.2019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Maximilian Staudinger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633298" y="1643956"/>
            <a:ext cx="2074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  <a:p>
            <a:r>
              <a:rPr lang="it-IT" dirty="0"/>
              <a:t>Kingston </a:t>
            </a:r>
            <a:r>
              <a:rPr lang="it-IT" dirty="0" err="1"/>
              <a:t>ValueRAM</a:t>
            </a:r>
            <a:r>
              <a:rPr lang="it-IT" dirty="0"/>
              <a:t> </a:t>
            </a:r>
          </a:p>
          <a:p>
            <a:r>
              <a:rPr lang="it-IT" dirty="0"/>
              <a:t>4GB DDR3L-1600</a:t>
            </a:r>
          </a:p>
          <a:p>
            <a:r>
              <a:rPr lang="de-DE" dirty="0"/>
              <a:t>23€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436096" y="1920955"/>
            <a:ext cx="2074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Kingston </a:t>
            </a:r>
            <a:r>
              <a:rPr lang="de-DE" dirty="0" err="1"/>
              <a:t>ValueRAM</a:t>
            </a:r>
            <a:r>
              <a:rPr lang="de-DE" dirty="0"/>
              <a:t> </a:t>
            </a:r>
          </a:p>
          <a:p>
            <a:r>
              <a:rPr lang="de-DE" dirty="0"/>
              <a:t>16GB DDR4-2400</a:t>
            </a:r>
          </a:p>
          <a:p>
            <a:r>
              <a:rPr lang="de-DE" dirty="0"/>
              <a:t>90€</a:t>
            </a:r>
          </a:p>
        </p:txBody>
      </p:sp>
    </p:spTree>
    <p:extLst>
      <p:ext uri="{BB962C8B-B14F-4D97-AF65-F5344CB8AC3E}">
        <p14:creationId xmlns:p14="http://schemas.microsoft.com/office/powerpoint/2010/main" val="277381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2133" y="1086784"/>
            <a:ext cx="7704667" cy="3332816"/>
          </a:xfrm>
        </p:spPr>
        <p:txBody>
          <a:bodyPr/>
          <a:lstStyle/>
          <a:p>
            <a:r>
              <a:rPr lang="de-DE" dirty="0"/>
              <a:t>Just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RAM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slot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E8F2-FE02-4C77-8609-DB23A117AA7E}" type="datetime1">
              <a:rPr lang="de-DE" smtClean="0"/>
              <a:t>29.05.2019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Maximilian Staudinger</a:t>
            </a:r>
          </a:p>
        </p:txBody>
      </p:sp>
    </p:spTree>
    <p:extLst>
      <p:ext uri="{BB962C8B-B14F-4D97-AF65-F5344CB8AC3E}">
        <p14:creationId xmlns:p14="http://schemas.microsoft.com/office/powerpoint/2010/main" val="3918906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124</Words>
  <Application>Microsoft Office PowerPoint</Application>
  <PresentationFormat>Bildschirmpräsentation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CPU</vt:lpstr>
      <vt:lpstr>Examples</vt:lpstr>
      <vt:lpstr>Assembling</vt:lpstr>
      <vt:lpstr>Assembling</vt:lpstr>
      <vt:lpstr>RAM</vt:lpstr>
      <vt:lpstr>Examples</vt:lpstr>
      <vt:lpstr>Assembling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</dc:creator>
  <cp:lastModifiedBy>Anton-Luis Bertram</cp:lastModifiedBy>
  <cp:revision>12</cp:revision>
  <dcterms:created xsi:type="dcterms:W3CDTF">2019-05-28T18:56:26Z</dcterms:created>
  <dcterms:modified xsi:type="dcterms:W3CDTF">2019-05-29T08:57:01Z</dcterms:modified>
</cp:coreProperties>
</file>