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671628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707654"/>
            <a:ext cx="5459402" cy="16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 smtClean="0">
                <a:cs typeface="+mj-cs"/>
              </a:rPr>
              <a:t>Introduction</a:t>
            </a:r>
            <a:r>
              <a:rPr lang="en-US" b="1" dirty="0" smtClean="0">
                <a:cs typeface="+mj-cs"/>
              </a:rPr>
              <a:t>.</a:t>
            </a:r>
            <a:endParaRPr b="1" dirty="0">
              <a:cs typeface="+mj-cs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>
                <a:cs typeface="+mj-cs"/>
              </a:rPr>
              <a:t>Data </a:t>
            </a:r>
            <a:r>
              <a:rPr b="1" dirty="0" smtClean="0">
                <a:cs typeface="+mj-cs"/>
              </a:rPr>
              <a:t>Exploration</a:t>
            </a:r>
            <a:r>
              <a:rPr lang="en-US" b="1" dirty="0" smtClean="0">
                <a:cs typeface="+mj-cs"/>
              </a:rPr>
              <a:t>.</a:t>
            </a:r>
            <a:endParaRPr b="1" dirty="0">
              <a:cs typeface="+mj-cs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>
                <a:cs typeface="+mj-cs"/>
              </a:rPr>
              <a:t>Model </a:t>
            </a:r>
            <a:r>
              <a:rPr b="1" dirty="0" smtClean="0">
                <a:cs typeface="+mj-cs"/>
              </a:rPr>
              <a:t>Development</a:t>
            </a:r>
            <a:r>
              <a:rPr lang="en-US" b="1" dirty="0" smtClean="0">
                <a:cs typeface="+mj-cs"/>
              </a:rPr>
              <a:t>.</a:t>
            </a:r>
            <a:endParaRPr b="1" dirty="0">
              <a:cs typeface="+mj-cs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 smtClean="0">
                <a:cs typeface="+mj-cs"/>
              </a:rPr>
              <a:t>Interpretation</a:t>
            </a:r>
            <a:r>
              <a:rPr lang="en-US" b="1" dirty="0" smtClean="0">
                <a:cs typeface="+mj-cs"/>
              </a:rPr>
              <a:t>.</a:t>
            </a:r>
            <a:endParaRPr b="1" dirty="0">
              <a:cs typeface="+mj-cs"/>
            </a:endParaRP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039383" cy="927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Today, we will be talking about identifying which of the 1000 customers </a:t>
            </a:r>
            <a:r>
              <a:rPr lang="en-US" sz="1400" dirty="0">
                <a:solidFill>
                  <a:srgbClr val="FF0000"/>
                </a:solidFill>
              </a:rPr>
              <a:t>Sprocket Central Pty Ltd</a:t>
            </a:r>
            <a:r>
              <a:rPr lang="en-US" sz="1400" dirty="0"/>
              <a:t> should </a:t>
            </a:r>
            <a:r>
              <a:rPr lang="en-US" sz="1400" dirty="0" smtClean="0"/>
              <a:t>target , based </a:t>
            </a:r>
            <a:r>
              <a:rPr lang="en-US" sz="1400" dirty="0"/>
              <a:t>on </a:t>
            </a:r>
            <a:r>
              <a:rPr lang="en-US" sz="1400" dirty="0" smtClean="0"/>
              <a:t>Our 3 datasets [ Customer </a:t>
            </a:r>
            <a:r>
              <a:rPr lang="en-US" sz="1400" dirty="0"/>
              <a:t>demographic, customer address and </a:t>
            </a:r>
            <a:r>
              <a:rPr lang="en-US" sz="1400" dirty="0" smtClean="0"/>
              <a:t>transactions]. </a:t>
            </a:r>
            <a:endParaRPr sz="1400"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88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/>
              <a:t>By explaining our main three phases: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/>
              <a:t>Data Exploration.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/>
              <a:t>Model Development.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/>
              <a:t>Interpretation.</a:t>
            </a:r>
          </a:p>
          <a:p>
            <a:endParaRPr lang="en-US" sz="1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/>
              <a:t>Our time line.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21643"/>
              </p:ext>
            </p:extLst>
          </p:nvPr>
        </p:nvGraphicFramePr>
        <p:xfrm>
          <a:off x="5292080" y="2220730"/>
          <a:ext cx="3087084" cy="23684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3542"/>
                <a:gridCol w="1543542"/>
              </a:tblGrid>
              <a:tr h="5558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Time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Operation</a:t>
                      </a:r>
                      <a:endParaRPr lang="en-US" sz="1800" b="1" dirty="0"/>
                    </a:p>
                  </a:txBody>
                  <a:tcPr/>
                </a:tc>
              </a:tr>
              <a:tr h="55580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First week</a:t>
                      </a:r>
                    </a:p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r>
                        <a:rPr lang="en-US" sz="1000" b="1" dirty="0" smtClean="0"/>
                        <a:t>29/11/2021 -</a:t>
                      </a:r>
                      <a:r>
                        <a:rPr lang="en-US" sz="1000" b="1" baseline="0" dirty="0" smtClean="0"/>
                        <a:t> </a:t>
                      </a:r>
                      <a:r>
                        <a:rPr lang="en-US" sz="1000" b="1" dirty="0" smtClean="0"/>
                        <a:t>3/12/2021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Data Exploration.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5580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Second week</a:t>
                      </a:r>
                    </a:p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r>
                        <a:rPr lang="en-US" sz="1000" b="1" dirty="0" smtClean="0"/>
                        <a:t>6/12/2021 - 10/12/2021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Model Development</a:t>
                      </a:r>
                      <a:r>
                        <a:rPr lang="en-US" sz="1000" dirty="0" smtClean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5580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Third week</a:t>
                      </a:r>
                    </a:p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r>
                        <a:rPr lang="en-US" sz="1000" b="1" dirty="0" smtClean="0"/>
                        <a:t>13/12/2021 -17/12/2021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r>
                        <a:rPr lang="en-US" sz="1000" b="1" dirty="0" smtClean="0"/>
                        <a:t>Interpretation</a:t>
                      </a:r>
                      <a:r>
                        <a:rPr lang="en-US" sz="100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6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In this phase we will go through the data and transform it, then we will clean it to be prepared to start analyzing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95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 will discover the relationship between tables to understand how we can get useful information from them.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067694"/>
            <a:ext cx="2614449" cy="26144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Now, we will analyze our data and answer our question.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223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 </a:t>
            </a:r>
            <a:r>
              <a:rPr lang="en-US" dirty="0" smtClean="0"/>
              <a:t>By Understanding </a:t>
            </a:r>
            <a:r>
              <a:rPr lang="en-US" dirty="0"/>
              <a:t>the data distributions, feature engineering, data transformations</a:t>
            </a:r>
            <a:r>
              <a:rPr lang="en-US" dirty="0" smtClean="0"/>
              <a:t>, and make the data model, we will catch the answer and start to explain the solution.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2158748"/>
            <a:ext cx="4572000" cy="245973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This step is for the explanations.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692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Here we will share our insights to who the best chosen customers in our dataset!</a:t>
            </a:r>
            <a:r>
              <a:rPr dirty="0" smtClean="0"/>
              <a:t>.</a:t>
            </a:r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95" y="2041674"/>
            <a:ext cx="4340130" cy="289540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403</Words>
  <Application>Microsoft Office PowerPoint</Application>
  <PresentationFormat>On-screen Show (16:9)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ELhuda</dc:creator>
  <cp:lastModifiedBy>ELhuda</cp:lastModifiedBy>
  <cp:revision>4</cp:revision>
  <dcterms:modified xsi:type="dcterms:W3CDTF">2021-11-26T22:40:55Z</dcterms:modified>
</cp:coreProperties>
</file>