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nzi.psych.upenn.edu/search.html" TargetMode="External"/><Relationship Id="rId4" Type="http://schemas.openxmlformats.org/officeDocument/2006/relationships/hyperlink" Target="https://stat.ethz.ch/mailman/listinfo/r-hel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an.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research_compu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facilities" TargetMode="External"/><Relationship Id="rId4" Type="http://schemas.openxmlformats.org/officeDocument/2006/relationships/hyperlink" Target="http://www.iq.harvard.edu/trai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USERNAME: </a:t>
            </a:r>
            <a:r>
              <a:rPr lang="en-US" dirty="0" err="1">
                <a:solidFill>
                  <a:srgbClr val="0070C0"/>
                </a:solidFill>
              </a:rPr>
              <a:t>dataclass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PASSWORD: </a:t>
            </a:r>
            <a:r>
              <a:rPr lang="en-US" dirty="0" err="1" smtClean="0">
                <a:solidFill>
                  <a:srgbClr val="0070C0"/>
                </a:solidFill>
              </a:rPr>
              <a:t>dataclass</a:t>
            </a:r>
            <a:endParaRPr lang="en-US" dirty="0" smtClean="0"/>
          </a:p>
          <a:p>
            <a:r>
              <a:rPr lang="en-US" dirty="0" smtClean="0"/>
              <a:t>Find class materials at: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Scratch &gt; </a:t>
            </a:r>
            <a:r>
              <a:rPr lang="en-US" dirty="0" err="1" smtClean="0">
                <a:solidFill>
                  <a:srgbClr val="0070C0"/>
                </a:solidFill>
              </a:rPr>
              <a:t>StataIntro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FIRST THING: copy this folder to your desktop!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HMDC labs</a:t>
            </a:r>
          </a:p>
          <a:p>
            <a:r>
              <a:rPr lang="en-US" dirty="0" smtClean="0"/>
              <a:t>RCE (Research Computing Environment)</a:t>
            </a:r>
          </a:p>
          <a:p>
            <a:r>
              <a:rPr lang="en-US" dirty="0" smtClean="0"/>
              <a:t>Download for FREE:</a:t>
            </a:r>
          </a:p>
          <a:p>
            <a:pPr lvl="1"/>
            <a:r>
              <a:rPr lang="en-US" dirty="0" smtClean="0"/>
              <a:t>http://cran.r-project.org/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5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www.cran.r-project.org</a:t>
            </a:r>
            <a:endParaRPr lang="en-US" dirty="0" smtClean="0"/>
          </a:p>
          <a:p>
            <a:r>
              <a:rPr lang="en-US" dirty="0" smtClean="0"/>
              <a:t>Web search leads to helpful user links</a:t>
            </a:r>
          </a:p>
          <a:p>
            <a:r>
              <a:rPr lang="en-US" dirty="0">
                <a:hlinkClick r:id="rId3"/>
              </a:rPr>
              <a:t>http://finzi.psych.upenn.edu/</a:t>
            </a:r>
            <a:r>
              <a:rPr lang="en-US" dirty="0" smtClean="0">
                <a:hlinkClick r:id="rId3"/>
              </a:rPr>
              <a:t>search.html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stat.ethz.ch</a:t>
            </a:r>
            <a:r>
              <a:rPr lang="en-US" dirty="0">
                <a:hlinkClick r:id="rId4"/>
              </a:rPr>
              <a:t>/mailman/</a:t>
            </a:r>
            <a:r>
              <a:rPr lang="en-US" dirty="0" err="1">
                <a:hlinkClick r:id="rId4"/>
              </a:rPr>
              <a:t>listinfo</a:t>
            </a:r>
            <a:r>
              <a:rPr lang="en-US" dirty="0">
                <a:hlinkClick r:id="rId4"/>
              </a:rPr>
              <a:t>/r-help</a:t>
            </a:r>
            <a:endParaRPr lang="en-US" dirty="0" smtClean="0"/>
          </a:p>
          <a:p>
            <a:r>
              <a:rPr lang="en-US" dirty="0" smtClean="0"/>
              <a:t>Don’t forget about library in HMDC computer lab</a:t>
            </a:r>
          </a:p>
          <a:p>
            <a:pPr lvl="1"/>
            <a:r>
              <a:rPr lang="en-US" dirty="0" smtClean="0"/>
              <a:t>Includes a variety of user-friendly R 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Computing </a:t>
            </a:r>
            <a:r>
              <a:rPr lang="en-US" dirty="0" err="1" smtClean="0"/>
              <a:t>Enviroment</a:t>
            </a:r>
            <a:r>
              <a:rPr lang="en-US" dirty="0" smtClean="0"/>
              <a:t> (RCE) service available to Harvard &amp; MIT users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Wonderful resource for organizing data, running analyses efficiently</a:t>
            </a:r>
          </a:p>
          <a:p>
            <a:r>
              <a:rPr lang="en-US" dirty="0" smtClean="0"/>
              <a:t>Creates a centralized place to store data and run analysis </a:t>
            </a:r>
          </a:p>
          <a:p>
            <a:r>
              <a:rPr lang="en-US" dirty="0" smtClean="0"/>
              <a:t>Supplies persistent desktop environment accessible from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computer with an internet connection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3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4"/>
              </a:rPr>
              <a:t>www.iq.harvard.edu/training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400" i="1" dirty="0" smtClean="0"/>
              <a:t>Institute for Quantitative Social Science (IQSS) offers statistical workshops in </a:t>
            </a:r>
            <a:r>
              <a:rPr lang="en-US" sz="2400" i="1" dirty="0" err="1" smtClean="0"/>
              <a:t>Stata</a:t>
            </a:r>
            <a:r>
              <a:rPr lang="en-US" sz="2400" i="1" dirty="0" smtClean="0"/>
              <a:t>, SAS and R throughout the semester. 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343400" cy="395128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and Statistics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Programming</a:t>
            </a:r>
            <a:r>
              <a:rPr lang="en-US" sz="5600" dirty="0" smtClean="0"/>
              <a:t/>
            </a:r>
            <a:br>
              <a:rPr lang="en-US" sz="5600" dirty="0" smtClean="0"/>
            </a:br>
            <a:endParaRPr lang="en-US" sz="5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Stata</a:t>
            </a:r>
            <a:r>
              <a:rPr lang="en-US" sz="3200" dirty="0" smtClean="0"/>
              <a:t> and SAS Courses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6000"/>
            <a:ext cx="4041775" cy="3951288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Introduction to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>
                <a:solidFill>
                  <a:srgbClr val="FF0000"/>
                </a:solidFill>
              </a:rPr>
              <a:t>Data Management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Regression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Graphics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Introduction to SAS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34451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200" dirty="0" smtClean="0"/>
              <a:t>For more information, visit: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http://support.hmdc.harvard.edu/kb-20/statistical_support</a:t>
            </a:r>
          </a:p>
          <a:p>
            <a:pPr algn="ctr">
              <a:buNone/>
            </a:pPr>
            <a:r>
              <a:rPr lang="en-US" sz="2200" dirty="0" smtClean="0"/>
              <a:t>Sign up anytime by emailing: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dataclass@help.hmdc.harvard.edu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231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How do I get R?</vt:lpstr>
      <vt:lpstr>R Resources</vt:lpstr>
      <vt:lpstr>The RCE</vt:lpstr>
      <vt:lpstr>Other Services Available</vt:lpstr>
      <vt:lpstr>Thank you!  Institute for Quantitative Social Science (IQSS) offers statistical workshops in Stata, SAS and R throughout the semester. </vt:lpstr>
    </vt:vector>
  </TitlesOfParts>
  <Company>Harvard School of Public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Ista Zahn</cp:lastModifiedBy>
  <cp:revision>3</cp:revision>
  <dcterms:created xsi:type="dcterms:W3CDTF">2012-01-23T14:58:46Z</dcterms:created>
  <dcterms:modified xsi:type="dcterms:W3CDTF">2012-03-23T13:50:38Z</dcterms:modified>
</cp:coreProperties>
</file>