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8"/>
  </p:normalViewPr>
  <p:slideViewPr>
    <p:cSldViewPr snapToGrid="0" snapToObjects="1">
      <p:cViewPr varScale="1">
        <p:scale>
          <a:sx n="67" d="100"/>
          <a:sy n="67" d="100"/>
        </p:scale>
        <p:origin x="2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53F-773C-9E4F-A229-9C78D890B770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2D9A-2C50-284D-BCED-5FC43A01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4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53F-773C-9E4F-A229-9C78D890B770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2D9A-2C50-284D-BCED-5FC43A01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3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53F-773C-9E4F-A229-9C78D890B770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2D9A-2C50-284D-BCED-5FC43A01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8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53F-773C-9E4F-A229-9C78D890B770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2D9A-2C50-284D-BCED-5FC43A01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5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53F-773C-9E4F-A229-9C78D890B770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2D9A-2C50-284D-BCED-5FC43A01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53F-773C-9E4F-A229-9C78D890B770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2D9A-2C50-284D-BCED-5FC43A01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8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53F-773C-9E4F-A229-9C78D890B770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2D9A-2C50-284D-BCED-5FC43A01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53F-773C-9E4F-A229-9C78D890B770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2D9A-2C50-284D-BCED-5FC43A01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53F-773C-9E4F-A229-9C78D890B770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2D9A-2C50-284D-BCED-5FC43A01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8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53F-773C-9E4F-A229-9C78D890B770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2D9A-2C50-284D-BCED-5FC43A01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4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53F-773C-9E4F-A229-9C78D890B770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2D9A-2C50-284D-BCED-5FC43A01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4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A853F-773C-9E4F-A229-9C78D890B770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2D9A-2C50-284D-BCED-5FC43A01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6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47650"/>
            <a:ext cx="3657600" cy="5486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247650"/>
            <a:ext cx="3657600" cy="5486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400300" y="4972050"/>
            <a:ext cx="3657600" cy="5486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100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2016-12-06T17:01:17Z</dcterms:created>
  <dcterms:modified xsi:type="dcterms:W3CDTF">2016-12-06T17:03:59Z</dcterms:modified>
</cp:coreProperties>
</file>