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591" y="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ALAGAPATI BHARATH KUMAR</a:t>
            </a:r>
          </a:p>
          <a:p>
            <a:r>
              <a:rPr lang="en-US" sz="2000" b="1" dirty="0">
                <a:solidFill>
                  <a:schemeClr val="accent1">
                    <a:lumMod val="75000"/>
                  </a:schemeClr>
                </a:solidFill>
                <a:latin typeface="Arial"/>
                <a:cs typeface="Arial"/>
              </a:rPr>
              <a:t>Student Name : ALAGAPATI BHARATH KUMAR</a:t>
            </a:r>
          </a:p>
          <a:p>
            <a:r>
              <a:rPr lang="en-US" sz="2000" b="1" dirty="0">
                <a:solidFill>
                  <a:schemeClr val="accent1">
                    <a:lumMod val="75000"/>
                  </a:schemeClr>
                </a:solidFill>
                <a:latin typeface="Arial"/>
                <a:cs typeface="Arial"/>
              </a:rPr>
              <a:t>College Name &amp; Department : SVCE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EEE26715-5F70-7006-3149-70BA8EE5449B}"/>
              </a:ext>
            </a:extLst>
          </p:cNvPr>
          <p:cNvSpPr>
            <a:spLocks noGrp="1" noChangeArrowheads="1"/>
          </p:cNvSpPr>
          <p:nvPr>
            <p:ph idx="1"/>
          </p:nvPr>
        </p:nvSpPr>
        <p:spPr bwMode="auto">
          <a:xfrm>
            <a:off x="581192" y="2576862"/>
            <a:ext cx="1113824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Implementing stronger encryption techniques along with steganography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for higher-level data protection.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Support for Different File Types</a:t>
            </a:r>
            <a:r>
              <a:rPr lang="en-US" sz="2000" dirty="0"/>
              <a:t>: Expanding the project to hide messages in audio, video, or PDF files</a:t>
            </a:r>
          </a:p>
          <a:p>
            <a:pPr marL="0" indent="0" defTabSz="914400" eaLnBrk="0" fontAlgn="base" hangingPunct="0">
              <a:lnSpc>
                <a:spcPct val="100000"/>
              </a:lnSpc>
              <a:spcBef>
                <a:spcPct val="0"/>
              </a:spcBef>
              <a:spcAft>
                <a:spcPct val="0"/>
              </a:spcAft>
              <a:buClrTx/>
              <a:buSzTx/>
              <a:buFontTx/>
              <a:buChar char="•"/>
            </a:pPr>
            <a:r>
              <a:rPr lang="en-US" sz="1800" b="1" dirty="0"/>
              <a:t>Larger Data Capacity</a:t>
            </a:r>
            <a:r>
              <a:rPr lang="en-US" sz="1800" dirty="0"/>
              <a:t>: Optimizing the algorithm to store larger messages while preserving image quality.</a:t>
            </a:r>
          </a:p>
          <a:p>
            <a:pPr marL="0" indent="0" defTabSz="914400" eaLnBrk="0" fontAlgn="base" hangingPunct="0">
              <a:lnSpc>
                <a:spcPct val="100000"/>
              </a:lnSpc>
              <a:spcBef>
                <a:spcPct val="0"/>
              </a:spcBef>
              <a:spcAft>
                <a:spcPct val="0"/>
              </a:spcAft>
              <a:buClrTx/>
              <a:buSzTx/>
              <a:buFontTx/>
              <a:buChar char="•"/>
            </a:pPr>
            <a:r>
              <a:rPr lang="en-US" sz="1800" b="1" dirty="0"/>
              <a:t>Mobile App Integration</a:t>
            </a:r>
            <a:r>
              <a:rPr lang="en-US" sz="1800" dirty="0"/>
              <a:t>: Creating a mobile version of the tool for easy use on smartphones.</a:t>
            </a:r>
            <a:endParaRPr 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Message Extraction Feature</a:t>
            </a:r>
            <a:r>
              <a:rPr lang="en-US" sz="2000" dirty="0"/>
              <a:t>: Developing a tool to decode and extract the hidden message from the</a:t>
            </a:r>
          </a:p>
          <a:p>
            <a:pPr marL="0" marR="0" lvl="0" indent="0" algn="l" defTabSz="914400" rtl="0" eaLnBrk="0" fontAlgn="base" latinLnBrk="0" hangingPunct="0">
              <a:lnSpc>
                <a:spcPct val="100000"/>
              </a:lnSpc>
              <a:spcBef>
                <a:spcPct val="0"/>
              </a:spcBef>
              <a:spcAft>
                <a:spcPct val="0"/>
              </a:spcAft>
              <a:buClrTx/>
              <a:buSzTx/>
              <a:buNone/>
              <a:tabLst/>
            </a:pPr>
            <a:r>
              <a:rPr lang="en-US" sz="2000" dirty="0"/>
              <a:t>  encoded image.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3200" dirty="0"/>
              <a:t>Develop a Python-based stenography tool that allows users to securely hide secret messages within an image. The tool should take a message and passcode as input, convert each character of the message to its corresponding ASCII value, and modify the pixel values of the image to encode the message. The output is a modified image that contains the hidden message. The solution should ensure that the encoded image can be saved and later decoded to retrieve the original message.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Programming Language : Python</a:t>
            </a:r>
          </a:p>
          <a:p>
            <a:r>
              <a:rPr lang="en-IN" b="1" dirty="0"/>
              <a:t>Libraries : cv2 , string</a:t>
            </a:r>
          </a:p>
          <a:p>
            <a:r>
              <a:rPr lang="en-IN" b="1" dirty="0"/>
              <a:t>IDE : Any python-supported IDE or Editor</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b="1" dirty="0"/>
              <a:t>Hides Messages in Images</a:t>
            </a:r>
            <a:r>
              <a:rPr lang="en-IN" sz="2000" dirty="0"/>
              <a:t>: Secretly stores messages inside image pixels.</a:t>
            </a:r>
          </a:p>
          <a:p>
            <a:pPr marL="0" indent="0">
              <a:buNone/>
            </a:pPr>
            <a:r>
              <a:rPr lang="en-US" sz="2000" b="1" dirty="0"/>
              <a:t>Passcode Protection</a:t>
            </a:r>
            <a:r>
              <a:rPr lang="en-US" sz="2000" dirty="0"/>
              <a:t>: Adds security by using a passcode for retrieval.</a:t>
            </a:r>
            <a:endParaRPr lang="en-IN" sz="2000" dirty="0"/>
          </a:p>
          <a:p>
            <a:pPr marL="0" indent="0">
              <a:buNone/>
            </a:pPr>
            <a:r>
              <a:rPr lang="en-US" sz="2000" b="1" dirty="0"/>
              <a:t>Keeps Image Quality</a:t>
            </a:r>
            <a:r>
              <a:rPr lang="en-US" sz="2000" dirty="0"/>
              <a:t>: Changes are invisible to the human eye.</a:t>
            </a:r>
            <a:endParaRPr lang="en-IN" sz="2000" dirty="0"/>
          </a:p>
          <a:p>
            <a:pPr marL="0" indent="0">
              <a:buNone/>
            </a:pPr>
            <a:r>
              <a:rPr lang="en-US" sz="2000" b="1" dirty="0"/>
              <a:t>Works on Any System</a:t>
            </a:r>
            <a:r>
              <a:rPr lang="en-US" sz="2000" dirty="0"/>
              <a:t>: Can run on Windows, Mac, or Linux with Python.</a:t>
            </a:r>
            <a:endParaRPr lang="en-IN" sz="2000" dirty="0"/>
          </a:p>
          <a:p>
            <a:pPr marL="0" indent="0">
              <a:buNone/>
            </a:pPr>
            <a:r>
              <a:rPr lang="en-US" sz="2000" b="1" dirty="0"/>
              <a:t>Easy to Use</a:t>
            </a:r>
            <a:r>
              <a:rPr lang="en-US" sz="2000" dirty="0"/>
              <a:t>: Simple inputs for both message and passcode.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b="1" dirty="0"/>
              <a:t>Students</a:t>
            </a:r>
          </a:p>
          <a:p>
            <a:r>
              <a:rPr lang="en-IN" b="1" dirty="0"/>
              <a:t>Beginner Programmers</a:t>
            </a:r>
          </a:p>
          <a:p>
            <a:r>
              <a:rPr lang="en-IN" b="1" dirty="0"/>
              <a:t>Educators</a:t>
            </a:r>
          </a:p>
          <a:p>
            <a:r>
              <a:rPr lang="en-IN" b="1" dirty="0"/>
              <a:t>Cybersecurity Enthusiasts</a:t>
            </a:r>
          </a:p>
          <a:p>
            <a:r>
              <a:rPr lang="en-IN" b="1" dirty="0"/>
              <a:t>Developers and Researchers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5158A5B2-5D67-8FFA-C53B-6836E10A493C}"/>
              </a:ext>
            </a:extLst>
          </p:cNvPr>
          <p:cNvPicPr>
            <a:picLocks noGrp="1" noChangeAspect="1"/>
          </p:cNvPicPr>
          <p:nvPr>
            <p:ph idx="1"/>
          </p:nvPr>
        </p:nvPicPr>
        <p:blipFill>
          <a:blip r:embed="rId2"/>
          <a:stretch>
            <a:fillRect/>
          </a:stretch>
        </p:blipFill>
        <p:spPr>
          <a:xfrm>
            <a:off x="581191" y="1232452"/>
            <a:ext cx="7074667" cy="2900277"/>
          </a:xfrm>
        </p:spPr>
      </p:pic>
      <p:pic>
        <p:nvPicPr>
          <p:cNvPr id="7" name="Picture 6">
            <a:extLst>
              <a:ext uri="{FF2B5EF4-FFF2-40B4-BE49-F238E27FC236}">
                <a16:creationId xmlns:a16="http://schemas.microsoft.com/office/drawing/2014/main" id="{9370221E-A335-7AAA-02E5-9D9EF04E11C1}"/>
              </a:ext>
            </a:extLst>
          </p:cNvPr>
          <p:cNvPicPr>
            <a:picLocks noChangeAspect="1"/>
          </p:cNvPicPr>
          <p:nvPr/>
        </p:nvPicPr>
        <p:blipFill>
          <a:blip r:embed="rId3"/>
          <a:stretch>
            <a:fillRect/>
          </a:stretch>
        </p:blipFill>
        <p:spPr>
          <a:xfrm>
            <a:off x="5665694" y="1295206"/>
            <a:ext cx="6526306" cy="2837524"/>
          </a:xfrm>
          <a:prstGeom prst="rect">
            <a:avLst/>
          </a:prstGeom>
        </p:spPr>
      </p:pic>
      <p:pic>
        <p:nvPicPr>
          <p:cNvPr id="9" name="Picture 8">
            <a:extLst>
              <a:ext uri="{FF2B5EF4-FFF2-40B4-BE49-F238E27FC236}">
                <a16:creationId xmlns:a16="http://schemas.microsoft.com/office/drawing/2014/main" id="{67150AAD-9940-7089-177C-0A2D0FB63798}"/>
              </a:ext>
            </a:extLst>
          </p:cNvPr>
          <p:cNvPicPr>
            <a:picLocks noChangeAspect="1"/>
          </p:cNvPicPr>
          <p:nvPr/>
        </p:nvPicPr>
        <p:blipFill>
          <a:blip r:embed="rId4"/>
          <a:stretch>
            <a:fillRect/>
          </a:stretch>
        </p:blipFill>
        <p:spPr>
          <a:xfrm>
            <a:off x="4643718" y="4750642"/>
            <a:ext cx="1925549" cy="2067212"/>
          </a:xfrm>
          <a:prstGeom prst="rect">
            <a:avLst/>
          </a:prstGeom>
        </p:spPr>
      </p:pic>
      <p:sp>
        <p:nvSpPr>
          <p:cNvPr id="10" name="TextBox 9">
            <a:extLst>
              <a:ext uri="{FF2B5EF4-FFF2-40B4-BE49-F238E27FC236}">
                <a16:creationId xmlns:a16="http://schemas.microsoft.com/office/drawing/2014/main" id="{97F9FD91-86CC-923A-64B5-1AD0AB53158B}"/>
              </a:ext>
            </a:extLst>
          </p:cNvPr>
          <p:cNvSpPr txBox="1"/>
          <p:nvPr/>
        </p:nvSpPr>
        <p:spPr>
          <a:xfrm>
            <a:off x="4563036" y="4381309"/>
            <a:ext cx="2205316" cy="369332"/>
          </a:xfrm>
          <a:prstGeom prst="rect">
            <a:avLst/>
          </a:prstGeom>
          <a:noFill/>
        </p:spPr>
        <p:txBody>
          <a:bodyPr wrap="square" rtlCol="0">
            <a:spAutoFit/>
          </a:bodyPr>
          <a:lstStyle/>
          <a:p>
            <a:r>
              <a:rPr lang="en-US" b="1" dirty="0"/>
              <a:t>ENCRYPTED IMAGE</a:t>
            </a:r>
            <a:endParaRPr lang="en-IN" b="1"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a simple and effective way to hide secret messages within images using steganography. By encoding the message into the pixel data of an image and securing it with a passcode, the project achieves a basic level of data concealment while maintaining the image's visual integrity. The solution is easy to implement, user-friendly, and can be used across platforms, making it an ideal learning tool for beginners and a fun method for hidden communication. Through this, we meet the problem statement of securely encoding messages in images, ensuring both privacy and simplicity in the process.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https://github.com/ALAGAPATIBHARATH/aicte_cs_project.git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453</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Alagapati Bharath</cp:lastModifiedBy>
  <cp:revision>26</cp:revision>
  <dcterms:created xsi:type="dcterms:W3CDTF">2021-05-26T16:50:10Z</dcterms:created>
  <dcterms:modified xsi:type="dcterms:W3CDTF">2025-02-24T07:05:15Z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