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1DA9-5572-CB41-AC87-2CC5ED3D4446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B7FC-00C2-984D-AF38-82EA993AF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1.png" /><Relationship Id="rId4" Type="http://schemas.openxmlformats.org/officeDocument/2006/relationships/hyperlink" Target="https://gamma.app" TargetMode="Externa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8219CE-D61F-C105-E8D7-E9A36F1E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2023"/>
            <a:ext cx="14630400" cy="8481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5069C-5857-964A-AC35-F7E364FA39EE}"/>
              </a:ext>
            </a:extLst>
          </p:cNvPr>
          <p:cNvSpPr txBox="1"/>
          <p:nvPr/>
        </p:nvSpPr>
        <p:spPr>
          <a:xfrm>
            <a:off x="1408366" y="1541791"/>
            <a:ext cx="9962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dirty="0">
                <a:solidFill>
                  <a:schemeClr val="bg1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Project work </a:t>
            </a:r>
            <a:endParaRPr lang="en-US" sz="4400" dirty="0">
              <a:solidFill>
                <a:schemeClr val="bg1"/>
              </a:solidFill>
              <a:latin typeface="Aharoni" panose="02000000000000000000" pitchFamily="2" charset="0"/>
              <a:ea typeface="Aharoni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8C6E6-ECFF-103F-B640-E59B0784085A}"/>
              </a:ext>
            </a:extLst>
          </p:cNvPr>
          <p:cNvSpPr txBox="1"/>
          <p:nvPr/>
        </p:nvSpPr>
        <p:spPr>
          <a:xfrm>
            <a:off x="578433" y="3147624"/>
            <a:ext cx="8749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Topic : smart home security system using </a:t>
            </a:r>
            <a:r>
              <a:rPr lang="en-IN" sz="5400" dirty="0" err="1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iot</a:t>
            </a:r>
            <a:r>
              <a:rPr lang="en-IN" sz="54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 and embedded system </a:t>
            </a:r>
          </a:p>
          <a:p>
            <a:pPr algn="l"/>
            <a:endParaRPr lang="en-IN" sz="54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  <a:p>
            <a:pPr algn="l"/>
            <a:r>
              <a:rPr lang="en-IN" sz="5400" dirty="0">
                <a:solidFill>
                  <a:schemeClr val="bg1"/>
                </a:solidFill>
                <a:latin typeface="Aldhabi" pitchFamily="2" charset="-78"/>
                <a:cs typeface="Aldhabi" pitchFamily="2" charset="-78"/>
              </a:rPr>
              <a:t>Project submitted by : M. ALAGU RAJATHI</a:t>
            </a:r>
            <a:endParaRPr lang="en-US" sz="5400" dirty="0">
              <a:solidFill>
                <a:schemeClr val="bg1"/>
              </a:solidFill>
              <a:latin typeface="Aldhabi" pitchFamily="2" charset="-78"/>
              <a:cs typeface="Aldhabi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2CDE2-58E8-5519-B0A1-267790EA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795" y="-252023"/>
            <a:ext cx="5302605" cy="84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368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420898" y="3338989"/>
            <a:ext cx="9788485" cy="13682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88"/>
              </a:lnSpc>
              <a:buNone/>
            </a:pPr>
            <a:r>
              <a:rPr lang="en-US" sz="431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IoT and Embedded Systems in Real Life Applications</a:t>
            </a:r>
            <a:endParaRPr lang="en-US" sz="4310" dirty="0"/>
          </a:p>
        </p:txBody>
      </p:sp>
      <p:sp>
        <p:nvSpPr>
          <p:cNvPr id="6" name="Text 3"/>
          <p:cNvSpPr/>
          <p:nvPr/>
        </p:nvSpPr>
        <p:spPr>
          <a:xfrm>
            <a:off x="2420898" y="5035629"/>
            <a:ext cx="9788485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Aside from smart home security systems, IoT and embedded systems are revolutionizing various real-life applications.</a:t>
            </a:r>
            <a:endParaRPr lang="en-US" sz="1724" dirty="0"/>
          </a:p>
        </p:txBody>
      </p:sp>
      <p:sp>
        <p:nvSpPr>
          <p:cNvPr id="7" name="Text 4"/>
          <p:cNvSpPr/>
          <p:nvPr/>
        </p:nvSpPr>
        <p:spPr>
          <a:xfrm>
            <a:off x="2420898" y="5982414"/>
            <a:ext cx="9788485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From healthcare to agriculture, these technologies enable remote monitoring, predictive maintenance, and efficient resource management.</a:t>
            </a:r>
            <a:endParaRPr lang="en-US" sz="1724" dirty="0"/>
          </a:p>
        </p:txBody>
      </p:sp>
      <p:sp>
        <p:nvSpPr>
          <p:cNvPr id="8" name="Text 5"/>
          <p:cNvSpPr/>
          <p:nvPr/>
        </p:nvSpPr>
        <p:spPr>
          <a:xfrm>
            <a:off x="2420898" y="6929199"/>
            <a:ext cx="9788485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58"/>
              </a:lnSpc>
              <a:buNone/>
            </a:pPr>
            <a:r>
              <a:rPr lang="en-US" sz="172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Furthermore, smart cities utilize IoT and embedded systems to enhance public safety, transportation, and infrastructure. The potential for innovation is vast and diverse.</a:t>
            </a:r>
            <a:endParaRPr lang="en-US" sz="1724" dirty="0"/>
          </a:p>
        </p:txBody>
      </p:sp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932809" y="533696"/>
            <a:ext cx="7477601" cy="1229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Building a Secure Future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205507" y="3014523"/>
            <a:ext cx="7477601" cy="38477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Implementing a smart home security system using IoT and embedded systems offers peace of mind and advanced protection for your home. With real-time monitoring and automated responses, it ensures a secure environment for your loved ones and valuable assets.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05506" y="4938402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Embracing this technology means embracing a future where security is seamless, proactive, and intelligently integrated into our daily lives.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469B50-50D7-16D4-36CB-AF81D62C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405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32F26-4AFE-A2C8-85BF-6EFBDE847BCF}"/>
              </a:ext>
            </a:extLst>
          </p:cNvPr>
          <p:cNvSpPr txBox="1"/>
          <p:nvPr/>
        </p:nvSpPr>
        <p:spPr>
          <a:xfrm>
            <a:off x="6401689" y="3288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40A95-3594-C074-C970-169042BF8919}"/>
              </a:ext>
            </a:extLst>
          </p:cNvPr>
          <p:cNvSpPr txBox="1"/>
          <p:nvPr/>
        </p:nvSpPr>
        <p:spPr>
          <a:xfrm>
            <a:off x="3262811" y="3525658"/>
            <a:ext cx="8660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dirty="0">
                <a:solidFill>
                  <a:schemeClr val="bg1"/>
                </a:solidFill>
                <a:latin typeface="Abadi" panose="020B0604020104020204" pitchFamily="34" charset="0"/>
              </a:rPr>
              <a:t>Thank you upskill campus</a:t>
            </a:r>
            <a:endParaRPr lang="en-US" sz="5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5995A-D68C-951F-1460-36AB5254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5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6961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IoT (Internet of Things) and embedded systems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502700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724870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IoT (Internet of Things)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552474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 refers to the interconnection of everyday objects via the internet, enabling them to send and receive data.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502700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724870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Embedded Systems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205288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Embedded systems are specialized computing systems designed to perform dedicated functions within larger mechanical or electrical systems.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502700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724870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Integration in Smart Homes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552474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Both IoT and embedded systems play crucial roles in creating a seamless and secure smart home environment.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2107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Components of a smart home security system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675001" y="3643074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Surveillance Cameras: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High-definition cameras with motion detection and night vision capabilities for monitoring indoor and outdoor areas.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75001" y="4442698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Sensors: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Door/window sensors, motion detectors, and glass break sensors to alert homeowners of any unauthorized entry or potential security breaches.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675001" y="5597723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Locks: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Keyless entry systems with remote access and control, allowing users to lock and unlock doors from anywhere via a mobile app.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3928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 of Security in a Smart Home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001566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959298" y="3022283"/>
            <a:ext cx="42448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Protection of Property and Family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959298" y="3849886"/>
            <a:ext cx="42448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home security systems provide peace of mind by safeguarding property and ensuring the safety of family members.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001566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8037195" y="3022283"/>
            <a:ext cx="30841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Deterrence of Intruders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37195" y="3502700"/>
            <a:ext cx="42448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Visible security measures, such as cameras and sensors, act as a deterrent to potential intruders, preventing break-ins.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5367457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2959298" y="5388173"/>
            <a:ext cx="41726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Monitoring and Alerts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959298" y="5868591"/>
            <a:ext cx="42448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monitoring and instant alerts enable quick response to potential threats, enhancing overall security.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367457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63A4A"/>
          </a:solidFill>
          <a:ln/>
        </p:spPr>
      </p:sp>
      <p:sp>
        <p:nvSpPr>
          <p:cNvPr id="15" name="Text 13"/>
          <p:cNvSpPr/>
          <p:nvPr/>
        </p:nvSpPr>
        <p:spPr>
          <a:xfrm>
            <a:off x="8037195" y="5388173"/>
            <a:ext cx="3602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Privacy and Protection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037195" y="5868591"/>
            <a:ext cx="42448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encryption and secure communication protocols ensure the privacy and protection of sensitive data within the smart home system.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6310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Integration of IoT and embedded systems in a security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985016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home security systems integrate IoT (Internet of Things) and embedded systems to create a robust network of interconnected devices.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4251127"/>
            <a:ext cx="46957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seamlessly connecting sensors, cameras, and alarms, IoT ensures real-time monitoring and enhanced security measures.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5567243"/>
            <a:ext cx="43403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 enables remote access and control of security devices.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6366867"/>
            <a:ext cx="43403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Embedded systems process data locally for quick responses.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87" y="3035022"/>
            <a:ext cx="4695706" cy="3033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9169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a smart home security system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Peace of Mind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071705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Feel secure knowing your home is protected, giving you peace of mind.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Convenience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071705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and control your home security from anywhere for added convenience.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24/7 Protection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071705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monitoring and immediate response to ensure round-the-clock protection.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889278"/>
            <a:ext cx="9933503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Challenges and considerations in building a smart home security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5278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Privacy Concerns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09717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data privacy and protection from cyber threats is crucial in smart home security systems.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48389" y="571869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Constant monitoring and regular updates are required to safeguard against potential security breaches.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847398" y="35278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Interoperability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847398" y="409717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Integrating different IoT devices and systems, each with its communication protocol, can be complex.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847398" y="571869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Compatibility issues between devices and platforms need to be carefully addressed for seamless operation.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346406" y="35278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Awareness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346406" y="4097179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need to understand the system's capabilities and limitations to ensure effective use.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346406" y="571869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Proper training and clear instructions are essential for maximizing the system's potential.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Trends and Advancements in Smart Home Security Systems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10244" y="2477929"/>
            <a:ext cx="27742" cy="499562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887563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6515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4763393" y="2693194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00099"/>
            <a:ext cx="44480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 &amp; Machine Learning Integration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180517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AI algorithms will analyze patterns to detect potential threats in real time.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894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538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4734461" y="4195524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02430"/>
            <a:ext cx="35942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Biometric Security Features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8284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Biometric identification, such as fingerprint and facial recognition, will enhance access control.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4762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15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4731127" y="605325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0162"/>
            <a:ext cx="47986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Cloud-Based Monitoring and Storage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057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 technology will offer secure storage and remote monitoring for smart home security systems.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Alagu Rajathi Mohan</cp:lastModifiedBy>
  <cp:revision>2</cp:revision>
  <dcterms:created xsi:type="dcterms:W3CDTF">2024-03-02T12:44:23Z</dcterms:created>
  <dcterms:modified xsi:type="dcterms:W3CDTF">2024-03-02T12:54:39Z</dcterms:modified>
</cp:coreProperties>
</file>