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d634b11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d634b11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d634b11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d634b11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42a5a3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42a5a3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d629f0691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d629f0691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d629f0691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d629f0691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634b1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634b1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d634b11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d634b11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d634b11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d634b11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d634b11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d634b11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d634b11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d634b11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programming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31295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/>
              <a:t>Using scratch and pseudocode</a:t>
            </a:r>
            <a:endParaRPr sz="228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75" y="3585675"/>
            <a:ext cx="1463825" cy="14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 classwork questions: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262375"/>
            <a:ext cx="7030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Input age of user and tell if they are an adult or not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Design a grading system</a:t>
            </a:r>
            <a:br>
              <a:rPr lang="en" sz="1600"/>
            </a:br>
            <a:r>
              <a:rPr lang="en" sz="1600"/>
              <a:t>[A: 100-90, B:90-80, C:80-70, D:60-50, E:50-40]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arenR"/>
            </a:pPr>
            <a:r>
              <a:rPr lang="en" sz="1600">
                <a:solidFill>
                  <a:srgbClr val="434343"/>
                </a:solidFill>
              </a:rPr>
              <a:t>Write a loop which prints all multiples of 4 until 100.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arenR"/>
            </a:pPr>
            <a:r>
              <a:rPr lang="en" sz="1600">
                <a:solidFill>
                  <a:srgbClr val="434343"/>
                </a:solidFill>
              </a:rPr>
              <a:t>Prime number checking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Dry run all the above questions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5: Custom blocks in scratch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463825"/>
            <a:ext cx="7030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Concepts to be covered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Custom blocks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Making a calculator using custom blocks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Day 1: Introduction to scratch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463825"/>
            <a:ext cx="7030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Concepts to be covered: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Working with sprites and costumes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Working with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Understanding the coordinate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Say, ask and join commands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Understanding variables and operators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b="0" l="0" r="0" t="24248"/>
          <a:stretch/>
        </p:blipFill>
        <p:spPr>
          <a:xfrm>
            <a:off x="5812100" y="3064024"/>
            <a:ext cx="2785349" cy="17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coordinate system in scratch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521675"/>
            <a:ext cx="432110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classwork questions:  </a:t>
            </a:r>
            <a:endParaRPr sz="42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262375"/>
            <a:ext cx="7030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x and y coordinates and take the sprite to the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user for their name and say “Hello (name)”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Take the sprite to a specific location of your choice and make it say the coordinates[for example: if it is at (20,30) it should say “I am at x-coordinate of 20 and y-coordinate 30”]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2 numbers and say their product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their age and tell them in how many years they’ll turn 100</a:t>
            </a:r>
            <a:endParaRPr sz="1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075" y="3371550"/>
            <a:ext cx="1588950" cy="1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2: Conditionals and iterations in scratch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463825"/>
            <a:ext cx="7030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Concepts to be covered: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Conditional statements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47" y="1799325"/>
            <a:ext cx="502999" cy="49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600" y="2256925"/>
            <a:ext cx="503000" cy="5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classwork questions: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262375"/>
            <a:ext cx="7030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their age and tell if they are an adult or not</a:t>
            </a:r>
            <a:br>
              <a:rPr lang="en" sz="1600"/>
            </a:br>
            <a:r>
              <a:rPr lang="en" sz="1600"/>
              <a:t>(for reference: adult is anyone who is 18 years old or more)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a </a:t>
            </a:r>
            <a:r>
              <a:rPr lang="en" sz="1600"/>
              <a:t>password</a:t>
            </a:r>
            <a:r>
              <a:rPr lang="en" sz="1600"/>
              <a:t>, and ask them to repeat it. If  the 2 dont match, tell the user there is an error.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x,y coordinates, and if the coordinates are </a:t>
            </a:r>
            <a:r>
              <a:rPr lang="en" sz="1600"/>
              <a:t>within the screen limit, take the sprite there, otherwise tell there is an error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Number guessing game: the computer will choose a random number between 1 and 50, and the user has to keep guessing until they get it correct. The program will keep giving user hints(eg: your number is less than the chosen number)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a number of terms and keep adding all of them. Print the total sum at the end</a:t>
            </a:r>
            <a:endParaRPr sz="16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275" y="250839"/>
            <a:ext cx="1185025" cy="76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3: Pseudocode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463825"/>
            <a:ext cx="7030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Concepts to be covered: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rint hello world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input/output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Variables, setting values in variables, defining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Dry running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21" y="598575"/>
            <a:ext cx="2223075" cy="14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 classwork questions: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262375"/>
            <a:ext cx="7030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2 numbers and print their product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their age and print in how many years they will turn 100 years old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Ask the user for their age and tell if they are an adult or not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Dry run all the above questions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4: Pseudocode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463825"/>
            <a:ext cx="7030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Concepts to be covered: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Conditional statements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Loops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