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D016A-0778-E749-DED4-6234AA80A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9F1615-7A03-02E0-F2FD-9583932E5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1982D9-4BAB-4777-A2FE-A6ABA926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3B9AF-5EF0-3E34-CFA7-71581C95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EF32C4-F6FE-6693-88DA-8B3E1BCD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30507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BF8B9-CC10-EF79-38D5-00CAB251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FADA96-1BB7-5BF3-B919-8605EED5E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D591CC-24EF-E2C1-B113-9D1B8075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798D8-9D18-F725-8473-6A42454B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615C4-B14C-A8B6-EB84-105307B2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429424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7CA9FA-E912-05C7-DF70-51365D1D8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2EBC0A-306E-1304-4BD8-898BAD441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77999A-6F24-2033-1A27-7304C160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6A5AB6-8DDA-49C3-DA94-73F60D8F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E118A-98EB-49AB-900A-22FF2D78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35343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1D6D9-717C-B324-17EA-93AD74F5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BEE77-38AA-8C29-79C4-23985DC8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E4820-609E-4D88-4B26-0625EEF1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A631EC-7966-B1EC-CE2D-439A0ABB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2271F-F87D-52A0-55C1-4208D691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396825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70D7F-7F05-E89F-1BEE-24C5ABEB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246B63-1635-DEFE-77FB-A7AC8DFBB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66EA80-3A45-901B-E886-577E85D0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BF69EE-1955-3D63-A679-A36C6CFD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73208-56D1-E9F7-598C-B5FDFFB8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388057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05410-4EF2-E063-8DC1-505DCEF5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6DD69-75A2-19B5-968A-F046D6B22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C003F9-EE1A-A48F-52C6-93ABC93B3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EE5707-BB5B-D9BD-4B5F-40CC28EE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D9177-51A4-265B-7DB5-233CC23F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5E8C23-6D22-7FE2-CA45-DC9FADC1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270184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08F93-5D98-2A43-556F-9DE041AC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4A7ADC-74F2-B709-3BBF-AAFF0212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CA6949-653B-002F-D059-40649D31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DE640B-7DA7-20A0-9A60-3C6EC046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7793B8-7931-FBED-0063-EB75845B9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FA0454-2D93-59EE-C1A0-C4900172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461CB2-B531-9DEF-F4F0-A24A18FE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794C8F-3EF5-3B46-1AF6-333F8426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345967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5F9A1-3171-D058-465B-BED67B74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2751CB-5943-B034-1E3B-7C7CA147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303A0E-CFA8-1BB6-20B7-94E28F19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DCCC46-BF2E-0AF2-39DE-660D4526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246928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4E383A-771C-03B5-8E48-45F3D70B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3B2E8D-2D81-2C7B-A432-A65E9D7F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FB8BFF-2197-868D-B177-3F871478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426017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9CD45-2BEE-9EFA-7627-02A8EDB7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26CED-B8F2-A946-D362-CBA14FE5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D24706-1B48-93F9-07CC-F32FDCEE2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E2C65D-3845-2B11-E5D3-06CD8A9B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1ABE4-BBB3-A206-D3BC-092D9B87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F39696-2694-EFE7-B9A3-AB6B86C1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5631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18BD1-B46B-37AD-35FA-EDAA1103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227F90-85C3-18DE-E01C-A6CA3179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C7FF13-DB23-F30D-7D41-A1A0AE91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C5242-A2F9-FAFE-3BBA-00D50176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02A9E8-91F1-C0DC-C8FB-C3212679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977C0F-B845-9BDA-865B-DEA2F76C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259397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109905-B374-64EC-A5D3-EAEE867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B53B8-B408-4080-2984-5AB07445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7C0259-BE4D-D26D-1E9D-5FF4DFD9C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71E9-7442-47ED-B827-B02840222767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B17A5-229E-5F41-E748-ED7C0D021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EF6528-C35B-8DEC-6B73-B475FE85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43F8-9C39-4C3C-860F-FEB48790CFA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305179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426A3-874F-AAF1-1B88-8EE265A41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AEA666-7AC6-70C3-F94A-A1582428C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TN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CEBB02-169D-DFFB-EAB9-41DFBB39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6880" y="254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64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</dc:creator>
  <cp:lastModifiedBy>ala</cp:lastModifiedBy>
  <cp:revision>1</cp:revision>
  <dcterms:created xsi:type="dcterms:W3CDTF">2023-09-11T08:06:06Z</dcterms:created>
  <dcterms:modified xsi:type="dcterms:W3CDTF">2023-09-11T08:06:21Z</dcterms:modified>
</cp:coreProperties>
</file>