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03558-D9F5-F419-E1B2-1BD8C4E92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D1975E-F1E7-B0F3-B3CF-69E56AE74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a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5BB18F-A06D-E532-26F3-83C92FA3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BAF2-46D6-487C-9E4B-207BEA1E384C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8C783C-0B8A-BB68-ACCB-CBC4ECE2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4047E-0AC6-731A-2D3F-E576B551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F53D-44D6-4250-930B-281B4C522C1A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18951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949D2-F240-47A7-7E69-94797B2E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485267-E488-83FC-39D8-7D6E05B65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7065F-E420-CFD7-6580-05B9E380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BAF2-46D6-487C-9E4B-207BEA1E384C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0F93E5-F904-2EB2-C15A-48AAE1E9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9BD72-F352-1102-F27E-D37C109B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F53D-44D6-4250-930B-281B4C522C1A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340826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2D90BF-1AD9-87C1-C415-3AA3E5F65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7486BD-AF90-67C5-93CF-747F82655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41D3F1-2384-4B37-A40F-EF7E5C7A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BAF2-46D6-487C-9E4B-207BEA1E384C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9EEB2A-1DD4-A1EC-5E50-3FD6062F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0E2A7F-97A3-868F-AFAE-1BD066AC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F53D-44D6-4250-930B-281B4C522C1A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177093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47DB7-B5B2-2FA4-8BCF-ED9E4100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7BA613-8BED-3543-BF4B-606FA817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291681-5228-C9AA-479C-818093B4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BAF2-46D6-487C-9E4B-207BEA1E384C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C2F4D-A394-7793-C75D-7D4BD6FA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150561-BAE0-2F49-8F5F-9F49F409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F53D-44D6-4250-930B-281B4C522C1A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158826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01C87-D69C-1AE3-2462-B3638278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A5E647-CBB9-4FB1-40D6-CE22912EB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EDE628-E3EF-64D2-64A0-3F636981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BAF2-46D6-487C-9E4B-207BEA1E384C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C05070-58BE-00B1-5670-94C5989F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E4A423-AD68-6BBB-6C39-FEFA95CE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F53D-44D6-4250-930B-281B4C522C1A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180895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6F4DA-D504-F8C8-B194-ED6AE23A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8606C7-E797-0E9D-7FF3-3A7770937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T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9456E1-4D98-2BB0-7A31-FA486CCBB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T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7D30B8-5960-74F9-C019-A8507348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BAF2-46D6-487C-9E4B-207BEA1E384C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30054B-5DEB-084C-96F9-856E88FD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59F804-D424-030F-A826-85BC3A97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F53D-44D6-4250-930B-281B4C522C1A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353350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143A9-F4DF-B17A-FBEA-C7B6A9A5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429D11-9D62-2D75-FDAA-A1584FCB5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E2C1CA-61AA-A7DE-0537-330C6E8C7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T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8FDE0D-D24B-E190-35C3-1EBB6ECD9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FDE539-E49D-F3A9-6E55-F84CC81BF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T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346F7B-55DB-6A23-F0CB-CF9E95F1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BAF2-46D6-487C-9E4B-207BEA1E384C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856DF6-2FA1-487A-C436-C043E265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6B99F8-5A7F-7CEE-D02A-0CA2EEEF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F53D-44D6-4250-930B-281B4C522C1A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190684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15E05-CF86-78AF-D4C4-798F1C80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313FEB-F803-5AFB-BB89-96DA2AC9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BAF2-46D6-487C-9E4B-207BEA1E384C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0C547D-B11F-5976-F79E-737BEE23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0FA9E7-F2F1-25B3-841E-8933C754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F53D-44D6-4250-930B-281B4C522C1A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275130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9F0EBC-1571-1725-1896-7ABFB7A1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BAF2-46D6-487C-9E4B-207BEA1E384C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9730F4-91FD-CBFC-5ECF-75FF823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8EF9ED-0EA1-939B-2F3F-3B3C797B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F53D-44D6-4250-930B-281B4C522C1A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366686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7A04E-D130-8C07-7F55-14FEB0A8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B8981D-B3ED-19ED-A5EA-9DF00FAB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F20E17-9561-2920-AE95-8430ED7C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501308-C4B6-2CA6-A142-5E95173B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BAF2-46D6-487C-9E4B-207BEA1E384C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B920A7-E945-A618-40FA-2C4F7788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44225D-3412-07E1-A9C3-6711AD5B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F53D-44D6-4250-930B-281B4C522C1A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193057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B63E8-37BC-F86B-2BFF-4E76540D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036B0B-8B45-E315-7006-FF778A313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A17F82-2A78-7FD8-E3B6-5503C26C1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A6F904-BEB1-8EBE-5F37-897923FF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BAF2-46D6-487C-9E4B-207BEA1E384C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D15E24-F8B6-2240-1D57-BB2376E7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54A022-C9C3-0192-7CE5-525FCC9A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F53D-44D6-4250-930B-281B4C522C1A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268567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2D1DA9-871B-DA5C-DFEA-A6A4066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a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EB6F57-87A3-49BB-B6B2-9AE2B55F7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96B62E-CA05-F56C-E944-1C8A7F74E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0BAF2-46D6-487C-9E4B-207BEA1E384C}" type="datetimeFigureOut">
              <a:rPr lang="ar-TN" smtClean="0"/>
              <a:t>26-02-1445</a:t>
            </a:fld>
            <a:endParaRPr lang="a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330B72-CA38-48A6-A7C0-69683C1F8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D5C304-9A9C-268F-B9B6-8714242D5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3F53D-44D6-4250-930B-281B4C522C1A}" type="slidenum">
              <a:rPr lang="ar-TN" smtClean="0"/>
              <a:t>‹N°›</a:t>
            </a:fld>
            <a:endParaRPr lang="ar-TN"/>
          </a:p>
        </p:txBody>
      </p:sp>
    </p:spTree>
    <p:extLst>
      <p:ext uri="{BB962C8B-B14F-4D97-AF65-F5344CB8AC3E}">
        <p14:creationId xmlns:p14="http://schemas.microsoft.com/office/powerpoint/2010/main" val="159974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C5C4DC-68FD-6935-77BF-628B90ACA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TN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BFA1E-99AE-CA4C-06B0-E3AA5350C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TN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75F403-057A-9570-8EF4-6BB4D8D6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" y="1493520"/>
            <a:ext cx="10901680" cy="35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037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</dc:creator>
  <cp:lastModifiedBy>ala</cp:lastModifiedBy>
  <cp:revision>1</cp:revision>
  <dcterms:created xsi:type="dcterms:W3CDTF">2023-09-11T08:09:39Z</dcterms:created>
  <dcterms:modified xsi:type="dcterms:W3CDTF">2023-09-11T08:10:07Z</dcterms:modified>
</cp:coreProperties>
</file>