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E01F-B47D-4C34-B3F1-CB1BB281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CD43A-C53A-48C5-B40E-3D9E5768F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9F99F-2DE2-4928-944F-E64C02AB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D8042-E315-4681-98F8-71B16EEE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50E6E-E6A3-4479-95E1-B2870AA7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CD594-3BF9-4A60-A920-77012ABF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291AD-C6E1-4133-A5A1-66ECF977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A5577-7AF7-4812-8613-94A8AB90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13365-8E2B-4513-AC8F-52679320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3CDE0-ABCB-4338-863F-D27086C3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3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6806BC-7CB2-4C09-B279-86E45F281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583FF-F365-4DE5-A864-42B5A2232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9C88B-4F75-4CF4-956B-154461CF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6431B-B9D8-48B8-AAEF-5E7BD559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09FF1-D4DC-4832-92B1-C7901C57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9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E3F61-DA21-48FA-A3B1-BC97079A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BCEE0-CF37-409F-AEC0-9876F009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10920-0ADB-4A37-ACD9-54531073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37A04-FE75-4DAE-8E51-0B923757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D87F3-BFFA-4009-AA82-8BC06974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A942D-ABCB-43E5-B8B6-8FEC2ED1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2DED0-8283-42F0-8492-8511E2F3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BEC7D-ADB7-4777-8581-200873B1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D3132-6161-4861-A2C2-866DF774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28412-BA39-4204-B664-8D4BACF0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2D8E6-CC59-4534-870B-5AB948A5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01312-69BC-41D5-82A8-B79CC6096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73FD7-F5E1-41C2-80A4-476C054A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693A5-94F1-4214-A0E8-A257DDB0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FCC17-0739-4353-A736-1A52A18A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2AB99-398E-4300-A529-675714E1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9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47813-C680-491E-9E12-B5F5B380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F242B-4C5B-495F-B674-9912CD214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74C98-0E09-4521-BE6C-296243CAF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2B1829-CA37-4AD7-9950-8D3C8C1F3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331B82-F9E0-49C7-8C71-EA80C99FA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6EC720-B501-4EDC-9BBE-9924001D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8AE792-AD19-4CE2-B72B-5703E81A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B81B6A-F057-4420-9CB8-6DB4D69C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8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DFDDA-12C4-4B7E-8F03-7410A8F2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C3B5B7-B7C4-4738-B486-C4615C9F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CB9CB-195B-4297-AA7B-9477041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154CD-81CE-44CD-A498-ECBF4F33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4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89CCEC-7430-4BA4-B682-1B828DC5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4F9BA2-2FB3-43A2-857E-512778AE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D41386-BD15-4C0B-B49A-C0682017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E3B5E-9B83-4006-8167-95E8EEC4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2395E-A6C2-4F81-A771-10FCD065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02BB0B-8CE4-4B9C-A259-1B3CBF7D8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DF5A9-E38D-4523-AF3B-F21C5A76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115A5-8DA5-41E1-9612-2FAF3E15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E33112-B512-427C-A2DA-6C338185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C5874-C69F-45CB-9615-D618526C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B77412-9041-4E8B-9D8A-6AB5BEF35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296638-ED2F-417F-982B-0FD16E4F7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D5545-F4B6-4475-A680-88BD9B12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9495D-B548-4977-A1AA-FE26A55B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7ACDD-64B9-44D9-81AC-5F7AB165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0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6321F6-0F00-478E-A25A-EB71C27B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BD331-A527-455B-B167-9AA3074D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12087-4B50-4672-A826-04A8F3E87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D48C-4FE3-4689-8AD7-4B1D24761886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9D142-3CB8-435A-8C35-67ADE9B40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C9C7C-0FAA-46BA-AAC1-371E89A6E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EC1D-0CBF-49C9-B3E6-705A8E30B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90A37-3A8F-4C40-BF82-F9014A9A5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2782D9-566F-4ABB-959D-34D1FF53A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辛奇</a:t>
            </a:r>
          </a:p>
        </p:txBody>
      </p:sp>
    </p:spTree>
    <p:extLst>
      <p:ext uri="{BB962C8B-B14F-4D97-AF65-F5344CB8AC3E}">
        <p14:creationId xmlns:p14="http://schemas.microsoft.com/office/powerpoint/2010/main" val="203936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336D58-9FAB-4AAD-BAA5-DF0501B7B5CA}"/>
              </a:ext>
            </a:extLst>
          </p:cNvPr>
          <p:cNvSpPr txBox="1"/>
          <p:nvPr/>
        </p:nvSpPr>
        <p:spPr>
          <a:xfrm>
            <a:off x="457354" y="235781"/>
            <a:ext cx="162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A363D1-8D83-4527-8997-64BC63AEE7AF}"/>
              </a:ext>
            </a:extLst>
          </p:cNvPr>
          <p:cNvSpPr txBox="1"/>
          <p:nvPr/>
        </p:nvSpPr>
        <p:spPr>
          <a:xfrm>
            <a:off x="457373" y="831289"/>
            <a:ext cx="162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离散系统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C86FBBA-E927-4745-A9BA-C23D6E833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95635"/>
              </p:ext>
            </p:extLst>
          </p:nvPr>
        </p:nvGraphicFramePr>
        <p:xfrm>
          <a:off x="2998422" y="908326"/>
          <a:ext cx="2108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AxMath" r:id="rId3" imgW="1053720" imgH="208080" progId="Equation.AxMath">
                  <p:embed/>
                </p:oleObj>
              </mc:Choice>
              <mc:Fallback>
                <p:oleObj name="AxMath" r:id="rId3" imgW="1053720" imgH="208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8422" y="908326"/>
                        <a:ext cx="21082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DB7D303-E930-423B-854C-35B505A4C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057874"/>
              </p:ext>
            </p:extLst>
          </p:nvPr>
        </p:nvGraphicFramePr>
        <p:xfrm>
          <a:off x="5841121" y="1512009"/>
          <a:ext cx="32162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AxMath" r:id="rId5" imgW="1608480" imgH="403560" progId="Equation.AxMath">
                  <p:embed/>
                </p:oleObj>
              </mc:Choice>
              <mc:Fallback>
                <p:oleObj name="AxMath" r:id="rId5" imgW="160848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1121" y="1512009"/>
                        <a:ext cx="32162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EEC59CA-AFBA-4B5A-81F1-850513207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04251"/>
              </p:ext>
            </p:extLst>
          </p:nvPr>
        </p:nvGraphicFramePr>
        <p:xfrm>
          <a:off x="288677" y="2262293"/>
          <a:ext cx="7588251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AxMath" r:id="rId7" imgW="3794760" imgH="295200" progId="Equation.AxMath">
                  <p:embed/>
                </p:oleObj>
              </mc:Choice>
              <mc:Fallback>
                <p:oleObj name="AxMath" r:id="rId7" imgW="3794760" imgH="295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677" y="2262293"/>
                        <a:ext cx="7588251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6E0B58E-A283-4929-8FC2-36EFDA32A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34414"/>
              </p:ext>
            </p:extLst>
          </p:nvPr>
        </p:nvGraphicFramePr>
        <p:xfrm>
          <a:off x="457354" y="1426797"/>
          <a:ext cx="2362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AxMath" r:id="rId9" imgW="1180440" imgH="208080" progId="Equation.AxMath">
                  <p:embed/>
                </p:oleObj>
              </mc:Choice>
              <mc:Fallback>
                <p:oleObj name="AxMath" r:id="rId9" imgW="1180440" imgH="208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354" y="1426797"/>
                        <a:ext cx="23622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C834525-DD7D-4EAE-A07C-ED2698DE4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24"/>
              </p:ext>
            </p:extLst>
          </p:nvPr>
        </p:nvGraphicFramePr>
        <p:xfrm>
          <a:off x="383773" y="4249699"/>
          <a:ext cx="81184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AxMath" r:id="rId11" imgW="4058640" imgH="208080" progId="Equation.AxMath">
                  <p:embed/>
                </p:oleObj>
              </mc:Choice>
              <mc:Fallback>
                <p:oleObj name="AxMath" r:id="rId11" imgW="4058640" imgH="208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3773" y="4249699"/>
                        <a:ext cx="811847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12771-36F6-4620-B772-5DE7AC0DD224}"/>
              </a:ext>
            </a:extLst>
          </p:cNvPr>
          <p:cNvCxnSpPr>
            <a:cxnSpLocks/>
          </p:cNvCxnSpPr>
          <p:nvPr/>
        </p:nvCxnSpPr>
        <p:spPr>
          <a:xfrm>
            <a:off x="4082802" y="3404184"/>
            <a:ext cx="594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B829478-4A67-409A-B9F3-0A1D212AA2FE}"/>
              </a:ext>
            </a:extLst>
          </p:cNvPr>
          <p:cNvSpPr txBox="1"/>
          <p:nvPr/>
        </p:nvSpPr>
        <p:spPr>
          <a:xfrm>
            <a:off x="6084372" y="3563232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贝尔曼最优化理论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1004C95-0384-4758-8153-E272FF747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73558"/>
              </p:ext>
            </p:extLst>
          </p:nvPr>
        </p:nvGraphicFramePr>
        <p:xfrm>
          <a:off x="383773" y="3032709"/>
          <a:ext cx="32035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AxMath" r:id="rId13" imgW="1602360" imgH="371880" progId="Equation.AxMath">
                  <p:embed/>
                </p:oleObj>
              </mc:Choice>
              <mc:Fallback>
                <p:oleObj name="AxMath" r:id="rId13" imgW="1602360" imgH="371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3773" y="3032709"/>
                        <a:ext cx="3203575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FC692C6-99D4-4B94-918F-6BCF59A3B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049320"/>
              </p:ext>
            </p:extLst>
          </p:nvPr>
        </p:nvGraphicFramePr>
        <p:xfrm>
          <a:off x="5173068" y="3169532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AxMath" r:id="rId15" imgW="393480" imgH="196200" progId="Equation.AxMath">
                  <p:embed/>
                </p:oleObj>
              </mc:Choice>
              <mc:Fallback>
                <p:oleObj name="AxMath" r:id="rId15" imgW="393480" imgH="196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3068" y="3169532"/>
                        <a:ext cx="787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FA06604-D41D-4B38-9BD4-F401D292018A}"/>
              </a:ext>
            </a:extLst>
          </p:cNvPr>
          <p:cNvCxnSpPr>
            <a:cxnSpLocks/>
          </p:cNvCxnSpPr>
          <p:nvPr/>
        </p:nvCxnSpPr>
        <p:spPr>
          <a:xfrm>
            <a:off x="5714660" y="3603127"/>
            <a:ext cx="126461" cy="749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EC145495-B6DC-409B-8FC8-05504D9D7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46525"/>
              </p:ext>
            </p:extLst>
          </p:nvPr>
        </p:nvGraphicFramePr>
        <p:xfrm>
          <a:off x="383773" y="4962224"/>
          <a:ext cx="78327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AxMath" r:id="rId17" imgW="3916440" imgH="295200" progId="Equation.AxMath">
                  <p:embed/>
                </p:oleObj>
              </mc:Choice>
              <mc:Fallback>
                <p:oleObj name="AxMath" r:id="rId17" imgW="3916440" imgH="295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3773" y="4962224"/>
                        <a:ext cx="78327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F119700-BE89-4684-81D3-558CC4CF5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894071"/>
              </p:ext>
            </p:extLst>
          </p:nvPr>
        </p:nvGraphicFramePr>
        <p:xfrm>
          <a:off x="457354" y="5634645"/>
          <a:ext cx="39687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AxMath" r:id="rId19" imgW="1985040" imgH="371880" progId="Equation.AxMath">
                  <p:embed/>
                </p:oleObj>
              </mc:Choice>
              <mc:Fallback>
                <p:oleObj name="AxMath" r:id="rId19" imgW="1985040" imgH="371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7354" y="5634645"/>
                        <a:ext cx="396875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63BB197-8E38-4E76-9F5E-59A58D7F753E}"/>
              </a:ext>
            </a:extLst>
          </p:cNvPr>
          <p:cNvCxnSpPr>
            <a:cxnSpLocks/>
          </p:cNvCxnSpPr>
          <p:nvPr/>
        </p:nvCxnSpPr>
        <p:spPr>
          <a:xfrm>
            <a:off x="4995748" y="5970469"/>
            <a:ext cx="594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CA12BBDC-2DD0-4001-A8B9-5E9ABEBA8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022692"/>
              </p:ext>
            </p:extLst>
          </p:nvPr>
        </p:nvGraphicFramePr>
        <p:xfrm>
          <a:off x="6036707" y="5736500"/>
          <a:ext cx="885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AxMath" r:id="rId21" imgW="443520" imgH="196200" progId="Equation.AxMath">
                  <p:embed/>
                </p:oleObj>
              </mc:Choice>
              <mc:Fallback>
                <p:oleObj name="AxMath" r:id="rId21" imgW="443520" imgH="19620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1FC692C6-99D4-4B94-918F-6BCF59A3BB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36707" y="5736500"/>
                        <a:ext cx="8858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2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848948B-5C9B-43A0-852E-2F1ECB5CD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018319"/>
              </p:ext>
            </p:extLst>
          </p:nvPr>
        </p:nvGraphicFramePr>
        <p:xfrm>
          <a:off x="457372" y="1906773"/>
          <a:ext cx="8251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AxMath" r:id="rId3" imgW="4126680" imgH="295200" progId="Equation.AxMath">
                  <p:embed/>
                </p:oleObj>
              </mc:Choice>
              <mc:Fallback>
                <p:oleObj name="AxMath" r:id="rId3" imgW="4126680" imgH="295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372" y="1906773"/>
                        <a:ext cx="82518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94D6957-2406-4AB8-9177-1E37F99EBECC}"/>
              </a:ext>
            </a:extLst>
          </p:cNvPr>
          <p:cNvSpPr txBox="1"/>
          <p:nvPr/>
        </p:nvSpPr>
        <p:spPr>
          <a:xfrm>
            <a:off x="457372" y="831289"/>
            <a:ext cx="52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一般形式（贝尔曼动态规划方程）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078AFDC-0B92-4C68-A49D-0FD392FED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26044"/>
              </p:ext>
            </p:extLst>
          </p:nvPr>
        </p:nvGraphicFramePr>
        <p:xfrm>
          <a:off x="457372" y="3049587"/>
          <a:ext cx="43751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AxMath" r:id="rId5" imgW="2188080" imgH="380160" progId="Equation.AxMath">
                  <p:embed/>
                </p:oleObj>
              </mc:Choice>
              <mc:Fallback>
                <p:oleObj name="AxMath" r:id="rId5" imgW="2188080" imgH="380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372" y="3049587"/>
                        <a:ext cx="43751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485CEDF-E14B-4461-A501-5B58D26459A2}"/>
              </a:ext>
            </a:extLst>
          </p:cNvPr>
          <p:cNvCxnSpPr>
            <a:cxnSpLocks/>
          </p:cNvCxnSpPr>
          <p:nvPr/>
        </p:nvCxnSpPr>
        <p:spPr>
          <a:xfrm>
            <a:off x="5341977" y="3429000"/>
            <a:ext cx="594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B17107-9A01-4C2E-93CB-9EAB65FE1392}"/>
              </a:ext>
            </a:extLst>
          </p:cNvPr>
          <p:cNvSpPr txBox="1"/>
          <p:nvPr/>
        </p:nvSpPr>
        <p:spPr>
          <a:xfrm>
            <a:off x="6255213" y="2951945"/>
            <a:ext cx="979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递归，逆向</a:t>
            </a:r>
          </a:p>
        </p:txBody>
      </p:sp>
    </p:spTree>
    <p:extLst>
      <p:ext uri="{BB962C8B-B14F-4D97-AF65-F5344CB8AC3E}">
        <p14:creationId xmlns:p14="http://schemas.microsoft.com/office/powerpoint/2010/main" val="20871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EB56BC-6294-4E1F-B422-4CFBA8CAAABB}"/>
              </a:ext>
            </a:extLst>
          </p:cNvPr>
          <p:cNvSpPr txBox="1"/>
          <p:nvPr/>
        </p:nvSpPr>
        <p:spPr>
          <a:xfrm>
            <a:off x="457372" y="600470"/>
            <a:ext cx="118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BA430D7-6B55-431C-9BC5-CC2D2AD6D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37088"/>
              </p:ext>
            </p:extLst>
          </p:nvPr>
        </p:nvGraphicFramePr>
        <p:xfrm>
          <a:off x="2239963" y="708025"/>
          <a:ext cx="19462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AxMath" r:id="rId3" imgW="973080" imgH="208080" progId="Equation.AxMath">
                  <p:embed/>
                </p:oleObj>
              </mc:Choice>
              <mc:Fallback>
                <p:oleObj name="AxMath" r:id="rId3" imgW="973080" imgH="208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9963" y="708025"/>
                        <a:ext cx="194627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5CA655E-C1C5-4AB0-B47C-63E6F94A5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269252"/>
              </p:ext>
            </p:extLst>
          </p:nvPr>
        </p:nvGraphicFramePr>
        <p:xfrm>
          <a:off x="6472423" y="509655"/>
          <a:ext cx="11874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AxMath" r:id="rId5" imgW="594000" imgH="352440" progId="Equation.AxMath">
                  <p:embed/>
                </p:oleObj>
              </mc:Choice>
              <mc:Fallback>
                <p:oleObj name="AxMath" r:id="rId5" imgW="594000" imgH="352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2423" y="509655"/>
                        <a:ext cx="118745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7F68286-DBE6-4B3A-8D43-F3E2EE3C8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291200"/>
              </p:ext>
            </p:extLst>
          </p:nvPr>
        </p:nvGraphicFramePr>
        <p:xfrm>
          <a:off x="659661" y="1297820"/>
          <a:ext cx="68294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AxMath" r:id="rId7" imgW="3414600" imgH="374040" progId="Equation.AxMath">
                  <p:embed/>
                </p:oleObj>
              </mc:Choice>
              <mc:Fallback>
                <p:oleObj name="AxMath" r:id="rId7" imgW="3414600" imgH="374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661" y="1297820"/>
                        <a:ext cx="68294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3329A13-8A53-4B7E-B753-03A952EA3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411680"/>
              </p:ext>
            </p:extLst>
          </p:nvPr>
        </p:nvGraphicFramePr>
        <p:xfrm>
          <a:off x="377503" y="2211075"/>
          <a:ext cx="96551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AxMath" r:id="rId9" imgW="4828320" imgH="381600" progId="Equation.AxMath">
                  <p:embed/>
                </p:oleObj>
              </mc:Choice>
              <mc:Fallback>
                <p:oleObj name="AxMath" r:id="rId9" imgW="4828320" imgH="381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503" y="2211075"/>
                        <a:ext cx="96551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75FFADC-51E9-4628-B614-12BE54750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90998"/>
              </p:ext>
            </p:extLst>
          </p:nvPr>
        </p:nvGraphicFramePr>
        <p:xfrm>
          <a:off x="173269" y="3612194"/>
          <a:ext cx="120808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AxMath" r:id="rId11" imgW="6040080" imgH="404280" progId="Equation.AxMath">
                  <p:embed/>
                </p:oleObj>
              </mc:Choice>
              <mc:Fallback>
                <p:oleObj name="AxMath" r:id="rId11" imgW="6040080" imgH="404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269" y="3612194"/>
                        <a:ext cx="1208087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7D4E66B-F2BD-449F-B987-37C328C03FFD}"/>
              </a:ext>
            </a:extLst>
          </p:cNvPr>
          <p:cNvCxnSpPr>
            <a:cxnSpLocks/>
          </p:cNvCxnSpPr>
          <p:nvPr/>
        </p:nvCxnSpPr>
        <p:spPr>
          <a:xfrm flipV="1">
            <a:off x="2286370" y="2973075"/>
            <a:ext cx="927347" cy="686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28A0043-C241-46C2-BB5B-BF2867C4C7D8}"/>
              </a:ext>
            </a:extLst>
          </p:cNvPr>
          <p:cNvSpPr txBox="1"/>
          <p:nvPr/>
        </p:nvSpPr>
        <p:spPr>
          <a:xfrm>
            <a:off x="3213717" y="3054837"/>
            <a:ext cx="118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代入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B625EE6-EF1D-47F8-BB7B-5EC58CDEB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079531"/>
              </p:ext>
            </p:extLst>
          </p:nvPr>
        </p:nvGraphicFramePr>
        <p:xfrm>
          <a:off x="377503" y="4774371"/>
          <a:ext cx="841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AxMath" r:id="rId13" imgW="421200" imgH="189360" progId="Equation.AxMath">
                  <p:embed/>
                </p:oleObj>
              </mc:Choice>
              <mc:Fallback>
                <p:oleObj name="AxMath" r:id="rId13" imgW="42120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7503" y="4774371"/>
                        <a:ext cx="841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3658DE2-18AC-41F6-9C16-63C6F7E66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43245"/>
              </p:ext>
            </p:extLst>
          </p:nvPr>
        </p:nvGraphicFramePr>
        <p:xfrm>
          <a:off x="377503" y="5474433"/>
          <a:ext cx="9413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AxMath" r:id="rId15" imgW="4706640" imgH="297360" progId="Equation.AxMath">
                  <p:embed/>
                </p:oleObj>
              </mc:Choice>
              <mc:Fallback>
                <p:oleObj name="AxMath" r:id="rId15" imgW="4706640" imgH="29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7503" y="5474433"/>
                        <a:ext cx="94138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C09F6AB-5333-4836-A269-2483DAFEF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512833"/>
              </p:ext>
            </p:extLst>
          </p:nvPr>
        </p:nvGraphicFramePr>
        <p:xfrm>
          <a:off x="3981682" y="4509301"/>
          <a:ext cx="30813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AxMath" r:id="rId17" imgW="2445840" imgH="670680" progId="Equation.AxMath">
                  <p:embed/>
                </p:oleObj>
              </mc:Choice>
              <mc:Fallback>
                <p:oleObj name="AxMath" r:id="rId17" imgW="2445840" imgH="670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81682" y="4509301"/>
                        <a:ext cx="3081337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1ACA73-0CE7-470F-B0AC-559CD6C9FB87}"/>
              </a:ext>
            </a:extLst>
          </p:cNvPr>
          <p:cNvCxnSpPr>
            <a:cxnSpLocks/>
          </p:cNvCxnSpPr>
          <p:nvPr/>
        </p:nvCxnSpPr>
        <p:spPr>
          <a:xfrm>
            <a:off x="3438081" y="5941712"/>
            <a:ext cx="440888" cy="38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55FA5A-A6B9-402B-A075-3634F4CF2B94}"/>
              </a:ext>
            </a:extLst>
          </p:cNvPr>
          <p:cNvCxnSpPr>
            <a:cxnSpLocks/>
          </p:cNvCxnSpPr>
          <p:nvPr/>
        </p:nvCxnSpPr>
        <p:spPr>
          <a:xfrm flipH="1">
            <a:off x="4402467" y="5929622"/>
            <a:ext cx="469351" cy="396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436AFC9-6F08-4ABE-82DB-E60F0A666AFF}"/>
              </a:ext>
            </a:extLst>
          </p:cNvPr>
          <p:cNvSpPr txBox="1"/>
          <p:nvPr/>
        </p:nvSpPr>
        <p:spPr>
          <a:xfrm>
            <a:off x="3804181" y="6326066"/>
            <a:ext cx="193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u(t)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无关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8D3405-F92E-4C2A-A8EF-19E451EB119E}"/>
              </a:ext>
            </a:extLst>
          </p:cNvPr>
          <p:cNvCxnSpPr>
            <a:cxnSpLocks/>
          </p:cNvCxnSpPr>
          <p:nvPr/>
        </p:nvCxnSpPr>
        <p:spPr>
          <a:xfrm flipH="1" flipV="1">
            <a:off x="3213101" y="1123690"/>
            <a:ext cx="3849918" cy="435074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8F371D4-9A70-43C3-AAAA-87A737E63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445685"/>
              </p:ext>
            </p:extLst>
          </p:nvPr>
        </p:nvGraphicFramePr>
        <p:xfrm>
          <a:off x="1092847" y="963120"/>
          <a:ext cx="67087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AxMath" r:id="rId3" imgW="3354840" imgH="291600" progId="Equation.AxMath">
                  <p:embed/>
                </p:oleObj>
              </mc:Choice>
              <mc:Fallback>
                <p:oleObj name="AxMath" r:id="rId3" imgW="3354840" imgH="291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2847" y="963120"/>
                        <a:ext cx="67087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B05EB66-355C-4900-8D29-ED8BAA30C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227392"/>
              </p:ext>
            </p:extLst>
          </p:nvPr>
        </p:nvGraphicFramePr>
        <p:xfrm>
          <a:off x="1092847" y="1683397"/>
          <a:ext cx="30067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AxMath" r:id="rId5" imgW="1502640" imgH="263880" progId="Equation.AxMath">
                  <p:embed/>
                </p:oleObj>
              </mc:Choice>
              <mc:Fallback>
                <p:oleObj name="AxMath" r:id="rId5" imgW="1502640" imgH="263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2847" y="1683397"/>
                        <a:ext cx="30067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6F1A024-6FCA-46A0-A82E-F17171CF8570}"/>
              </a:ext>
            </a:extLst>
          </p:cNvPr>
          <p:cNvSpPr txBox="1"/>
          <p:nvPr/>
        </p:nvSpPr>
        <p:spPr>
          <a:xfrm>
            <a:off x="8829015" y="1221157"/>
            <a:ext cx="164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HJB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</a:t>
            </a:r>
          </a:p>
        </p:txBody>
      </p:sp>
    </p:spTree>
    <p:extLst>
      <p:ext uri="{BB962C8B-B14F-4D97-AF65-F5344CB8AC3E}">
        <p14:creationId xmlns:p14="http://schemas.microsoft.com/office/powerpoint/2010/main" val="24375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32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Equation.AxMath</vt:lpstr>
      <vt:lpstr>组会汇报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大可 立十</dc:creator>
  <cp:lastModifiedBy>大可 立十</cp:lastModifiedBy>
  <cp:revision>87</cp:revision>
  <dcterms:created xsi:type="dcterms:W3CDTF">2024-09-05T11:55:22Z</dcterms:created>
  <dcterms:modified xsi:type="dcterms:W3CDTF">2024-09-19T13:27:05Z</dcterms:modified>
</cp:coreProperties>
</file>