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76" r:id="rId2"/>
    <p:sldId id="259" r:id="rId3"/>
    <p:sldId id="263" r:id="rId4"/>
    <p:sldId id="260" r:id="rId5"/>
    <p:sldId id="261" r:id="rId6"/>
    <p:sldId id="262" r:id="rId7"/>
    <p:sldId id="275"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E6E4"/>
    <a:srgbClr val="E4E3E1"/>
    <a:srgbClr val="EAE9E6"/>
    <a:srgbClr val="77091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p:restoredTop sz="94690"/>
  </p:normalViewPr>
  <p:slideViewPr>
    <p:cSldViewPr snapToGrid="0" showGuides="1">
      <p:cViewPr varScale="1">
        <p:scale>
          <a:sx n="99" d="100"/>
          <a:sy n="99" d="100"/>
        </p:scale>
        <p:origin x="368" y="1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C2BDB0-FACE-4C68-AC69-23CC51ECB713}" type="datetimeFigureOut">
              <a:rPr lang="zh-CN" altLang="en-US" smtClean="0"/>
              <a:t>2020/11/15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97FF2A-FD3A-4DA8-A27C-66B9683C735C}" type="slidenum">
              <a:rPr lang="zh-CN" altLang="en-US" smtClean="0"/>
              <a:t>‹#›</a:t>
            </a:fld>
            <a:endParaRPr lang="zh-CN" altLang="en-US"/>
          </a:p>
        </p:txBody>
      </p:sp>
    </p:spTree>
    <p:extLst>
      <p:ext uri="{BB962C8B-B14F-4D97-AF65-F5344CB8AC3E}">
        <p14:creationId xmlns:p14="http://schemas.microsoft.com/office/powerpoint/2010/main" val="3351840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D97FF2A-FD3A-4DA8-A27C-66B9683C735C}" type="slidenum">
              <a:rPr lang="zh-CN" altLang="en-US" smtClean="0"/>
              <a:t>1</a:t>
            </a:fld>
            <a:endParaRPr lang="zh-CN" altLang="en-US"/>
          </a:p>
        </p:txBody>
      </p:sp>
    </p:spTree>
    <p:extLst>
      <p:ext uri="{BB962C8B-B14F-4D97-AF65-F5344CB8AC3E}">
        <p14:creationId xmlns:p14="http://schemas.microsoft.com/office/powerpoint/2010/main" val="1955674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D97FF2A-FD3A-4DA8-A27C-66B9683C735C}" type="slidenum">
              <a:rPr lang="zh-CN" altLang="en-US" smtClean="0"/>
              <a:t>2</a:t>
            </a:fld>
            <a:endParaRPr lang="zh-CN" altLang="en-US"/>
          </a:p>
        </p:txBody>
      </p:sp>
    </p:spTree>
    <p:extLst>
      <p:ext uri="{BB962C8B-B14F-4D97-AF65-F5344CB8AC3E}">
        <p14:creationId xmlns:p14="http://schemas.microsoft.com/office/powerpoint/2010/main" val="3558087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ltLang="zh-CN" dirty="0"/>
              <a:t>People scan when they meet those introduction---- Don’t Make me think, Chapter 4? Could scroll</a:t>
            </a:r>
            <a:endParaRPr lang="zh-CN" altLang="en-US" dirty="0"/>
          </a:p>
        </p:txBody>
      </p:sp>
      <p:sp>
        <p:nvSpPr>
          <p:cNvPr id="4" name="Slide Number Placeholder 3"/>
          <p:cNvSpPr>
            <a:spLocks noGrp="1"/>
          </p:cNvSpPr>
          <p:nvPr>
            <p:ph type="sldNum" sz="quarter" idx="5"/>
          </p:nvPr>
        </p:nvSpPr>
        <p:spPr/>
        <p:txBody>
          <a:bodyPr/>
          <a:lstStyle/>
          <a:p>
            <a:fld id="{C079B5A1-E4B5-43CC-9FF9-82C7002473D4}" type="slidenum">
              <a:rPr lang="zh-CN" altLang="en-US" smtClean="0"/>
              <a:t>7</a:t>
            </a:fld>
            <a:endParaRPr lang="zh-CN" altLang="en-US"/>
          </a:p>
        </p:txBody>
      </p:sp>
    </p:spTree>
    <p:extLst>
      <p:ext uri="{BB962C8B-B14F-4D97-AF65-F5344CB8AC3E}">
        <p14:creationId xmlns:p14="http://schemas.microsoft.com/office/powerpoint/2010/main" val="1992966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BD0250-B145-40B6-AB2C-D9A182D6338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3F12312-0B90-4F7B-9EC5-5E89154857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926E49E-BBC1-42C2-A0F7-B213ED90E643}"/>
              </a:ext>
            </a:extLst>
          </p:cNvPr>
          <p:cNvSpPr>
            <a:spLocks noGrp="1"/>
          </p:cNvSpPr>
          <p:nvPr>
            <p:ph type="dt" sz="half" idx="10"/>
          </p:nvPr>
        </p:nvSpPr>
        <p:spPr/>
        <p:txBody>
          <a:bodyPr/>
          <a:lstStyle/>
          <a:p>
            <a:fld id="{1D993301-2F7F-4EEA-9956-955D54CFA9F9}" type="datetimeFigureOut">
              <a:rPr lang="zh-CN" altLang="en-US" smtClean="0"/>
              <a:t>2020/11/15</a:t>
            </a:fld>
            <a:endParaRPr lang="zh-CN" altLang="en-US"/>
          </a:p>
        </p:txBody>
      </p:sp>
      <p:sp>
        <p:nvSpPr>
          <p:cNvPr id="5" name="页脚占位符 4">
            <a:extLst>
              <a:ext uri="{FF2B5EF4-FFF2-40B4-BE49-F238E27FC236}">
                <a16:creationId xmlns:a16="http://schemas.microsoft.com/office/drawing/2014/main" id="{75805A09-F717-4D19-80F8-1B9BE219B92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D5D9B64-1701-48C6-B807-9DA2EFB3BB45}"/>
              </a:ext>
            </a:extLst>
          </p:cNvPr>
          <p:cNvSpPr>
            <a:spLocks noGrp="1"/>
          </p:cNvSpPr>
          <p:nvPr>
            <p:ph type="sldNum" sz="quarter" idx="12"/>
          </p:nvPr>
        </p:nvSpPr>
        <p:spPr/>
        <p:txBody>
          <a:bodyPr/>
          <a:lstStyle/>
          <a:p>
            <a:fld id="{7A972C36-7754-45A3-9627-7634D96BF399}" type="slidenum">
              <a:rPr lang="zh-CN" altLang="en-US" smtClean="0"/>
              <a:t>‹#›</a:t>
            </a:fld>
            <a:endParaRPr lang="zh-CN" altLang="en-US"/>
          </a:p>
        </p:txBody>
      </p:sp>
    </p:spTree>
    <p:extLst>
      <p:ext uri="{BB962C8B-B14F-4D97-AF65-F5344CB8AC3E}">
        <p14:creationId xmlns:p14="http://schemas.microsoft.com/office/powerpoint/2010/main" val="1132685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857855-8AB4-4EE6-93F7-E50A2D10414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1808C3B-128B-4000-923E-6D445599C59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A58DC36-CEA0-4C8B-8051-1E4D70EFACF0}"/>
              </a:ext>
            </a:extLst>
          </p:cNvPr>
          <p:cNvSpPr>
            <a:spLocks noGrp="1"/>
          </p:cNvSpPr>
          <p:nvPr>
            <p:ph type="dt" sz="half" idx="10"/>
          </p:nvPr>
        </p:nvSpPr>
        <p:spPr/>
        <p:txBody>
          <a:bodyPr/>
          <a:lstStyle/>
          <a:p>
            <a:fld id="{1D993301-2F7F-4EEA-9956-955D54CFA9F9}" type="datetimeFigureOut">
              <a:rPr lang="zh-CN" altLang="en-US" smtClean="0"/>
              <a:t>2020/11/15</a:t>
            </a:fld>
            <a:endParaRPr lang="zh-CN" altLang="en-US"/>
          </a:p>
        </p:txBody>
      </p:sp>
      <p:sp>
        <p:nvSpPr>
          <p:cNvPr id="5" name="页脚占位符 4">
            <a:extLst>
              <a:ext uri="{FF2B5EF4-FFF2-40B4-BE49-F238E27FC236}">
                <a16:creationId xmlns:a16="http://schemas.microsoft.com/office/drawing/2014/main" id="{E53A524B-8EA0-4EBF-8773-A757B0AD112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9DAD0F6-8B50-4DCB-9DEE-A5B840F92E7D}"/>
              </a:ext>
            </a:extLst>
          </p:cNvPr>
          <p:cNvSpPr>
            <a:spLocks noGrp="1"/>
          </p:cNvSpPr>
          <p:nvPr>
            <p:ph type="sldNum" sz="quarter" idx="12"/>
          </p:nvPr>
        </p:nvSpPr>
        <p:spPr/>
        <p:txBody>
          <a:bodyPr/>
          <a:lstStyle/>
          <a:p>
            <a:fld id="{7A972C36-7754-45A3-9627-7634D96BF399}" type="slidenum">
              <a:rPr lang="zh-CN" altLang="en-US" smtClean="0"/>
              <a:t>‹#›</a:t>
            </a:fld>
            <a:endParaRPr lang="zh-CN" altLang="en-US"/>
          </a:p>
        </p:txBody>
      </p:sp>
    </p:spTree>
    <p:extLst>
      <p:ext uri="{BB962C8B-B14F-4D97-AF65-F5344CB8AC3E}">
        <p14:creationId xmlns:p14="http://schemas.microsoft.com/office/powerpoint/2010/main" val="1631029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5B76728-4783-4CE8-A61E-31FD6AE76C6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13C4CF8-56AC-4B9D-8075-E04C7257CFE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BBC924F-2072-496A-A767-B42E67FEC32C}"/>
              </a:ext>
            </a:extLst>
          </p:cNvPr>
          <p:cNvSpPr>
            <a:spLocks noGrp="1"/>
          </p:cNvSpPr>
          <p:nvPr>
            <p:ph type="dt" sz="half" idx="10"/>
          </p:nvPr>
        </p:nvSpPr>
        <p:spPr/>
        <p:txBody>
          <a:bodyPr/>
          <a:lstStyle/>
          <a:p>
            <a:fld id="{1D993301-2F7F-4EEA-9956-955D54CFA9F9}" type="datetimeFigureOut">
              <a:rPr lang="zh-CN" altLang="en-US" smtClean="0"/>
              <a:t>2020/11/15</a:t>
            </a:fld>
            <a:endParaRPr lang="zh-CN" altLang="en-US"/>
          </a:p>
        </p:txBody>
      </p:sp>
      <p:sp>
        <p:nvSpPr>
          <p:cNvPr id="5" name="页脚占位符 4">
            <a:extLst>
              <a:ext uri="{FF2B5EF4-FFF2-40B4-BE49-F238E27FC236}">
                <a16:creationId xmlns:a16="http://schemas.microsoft.com/office/drawing/2014/main" id="{B84E44FD-13E3-4EBC-8F12-20718732085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7656775-A30D-45BA-8DBD-3E50D9050435}"/>
              </a:ext>
            </a:extLst>
          </p:cNvPr>
          <p:cNvSpPr>
            <a:spLocks noGrp="1"/>
          </p:cNvSpPr>
          <p:nvPr>
            <p:ph type="sldNum" sz="quarter" idx="12"/>
          </p:nvPr>
        </p:nvSpPr>
        <p:spPr/>
        <p:txBody>
          <a:bodyPr/>
          <a:lstStyle/>
          <a:p>
            <a:fld id="{7A972C36-7754-45A3-9627-7634D96BF399}" type="slidenum">
              <a:rPr lang="zh-CN" altLang="en-US" smtClean="0"/>
              <a:t>‹#›</a:t>
            </a:fld>
            <a:endParaRPr lang="zh-CN" altLang="en-US"/>
          </a:p>
        </p:txBody>
      </p:sp>
    </p:spTree>
    <p:extLst>
      <p:ext uri="{BB962C8B-B14F-4D97-AF65-F5344CB8AC3E}">
        <p14:creationId xmlns:p14="http://schemas.microsoft.com/office/powerpoint/2010/main" val="3764610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FE21D3-57F7-4659-8607-10A69217665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E733C52-5F8B-4AE1-A0D9-E59EEEEE5F5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D8D3CE7-4484-4180-BBB0-77D248CA5D86}"/>
              </a:ext>
            </a:extLst>
          </p:cNvPr>
          <p:cNvSpPr>
            <a:spLocks noGrp="1"/>
          </p:cNvSpPr>
          <p:nvPr>
            <p:ph type="dt" sz="half" idx="10"/>
          </p:nvPr>
        </p:nvSpPr>
        <p:spPr/>
        <p:txBody>
          <a:bodyPr/>
          <a:lstStyle/>
          <a:p>
            <a:fld id="{1D993301-2F7F-4EEA-9956-955D54CFA9F9}" type="datetimeFigureOut">
              <a:rPr lang="zh-CN" altLang="en-US" smtClean="0"/>
              <a:t>2020/11/15</a:t>
            </a:fld>
            <a:endParaRPr lang="zh-CN" altLang="en-US"/>
          </a:p>
        </p:txBody>
      </p:sp>
      <p:sp>
        <p:nvSpPr>
          <p:cNvPr id="5" name="页脚占位符 4">
            <a:extLst>
              <a:ext uri="{FF2B5EF4-FFF2-40B4-BE49-F238E27FC236}">
                <a16:creationId xmlns:a16="http://schemas.microsoft.com/office/drawing/2014/main" id="{7E517E0F-4C1F-4AF5-AF15-91F10780F80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2705297-2932-4364-844A-CA7266680440}"/>
              </a:ext>
            </a:extLst>
          </p:cNvPr>
          <p:cNvSpPr>
            <a:spLocks noGrp="1"/>
          </p:cNvSpPr>
          <p:nvPr>
            <p:ph type="sldNum" sz="quarter" idx="12"/>
          </p:nvPr>
        </p:nvSpPr>
        <p:spPr/>
        <p:txBody>
          <a:bodyPr/>
          <a:lstStyle/>
          <a:p>
            <a:fld id="{7A972C36-7754-45A3-9627-7634D96BF399}" type="slidenum">
              <a:rPr lang="zh-CN" altLang="en-US" smtClean="0"/>
              <a:t>‹#›</a:t>
            </a:fld>
            <a:endParaRPr lang="zh-CN" altLang="en-US"/>
          </a:p>
        </p:txBody>
      </p:sp>
    </p:spTree>
    <p:extLst>
      <p:ext uri="{BB962C8B-B14F-4D97-AF65-F5344CB8AC3E}">
        <p14:creationId xmlns:p14="http://schemas.microsoft.com/office/powerpoint/2010/main" val="3908512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A8A77A-2795-4475-8242-3A0E1B435CA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9FA65E9-877C-4BDC-804D-56D3B98244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70C7148-65F3-49F4-9F07-1E75C9ED042C}"/>
              </a:ext>
            </a:extLst>
          </p:cNvPr>
          <p:cNvSpPr>
            <a:spLocks noGrp="1"/>
          </p:cNvSpPr>
          <p:nvPr>
            <p:ph type="dt" sz="half" idx="10"/>
          </p:nvPr>
        </p:nvSpPr>
        <p:spPr/>
        <p:txBody>
          <a:bodyPr/>
          <a:lstStyle/>
          <a:p>
            <a:fld id="{1D993301-2F7F-4EEA-9956-955D54CFA9F9}" type="datetimeFigureOut">
              <a:rPr lang="zh-CN" altLang="en-US" smtClean="0"/>
              <a:t>2020/11/15</a:t>
            </a:fld>
            <a:endParaRPr lang="zh-CN" altLang="en-US"/>
          </a:p>
        </p:txBody>
      </p:sp>
      <p:sp>
        <p:nvSpPr>
          <p:cNvPr id="5" name="页脚占位符 4">
            <a:extLst>
              <a:ext uri="{FF2B5EF4-FFF2-40B4-BE49-F238E27FC236}">
                <a16:creationId xmlns:a16="http://schemas.microsoft.com/office/drawing/2014/main" id="{3D36A917-5078-4FD1-A653-3D0D6BB0372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0D5561A-BB85-4345-8245-D90841CB3E9D}"/>
              </a:ext>
            </a:extLst>
          </p:cNvPr>
          <p:cNvSpPr>
            <a:spLocks noGrp="1"/>
          </p:cNvSpPr>
          <p:nvPr>
            <p:ph type="sldNum" sz="quarter" idx="12"/>
          </p:nvPr>
        </p:nvSpPr>
        <p:spPr/>
        <p:txBody>
          <a:bodyPr/>
          <a:lstStyle/>
          <a:p>
            <a:fld id="{7A972C36-7754-45A3-9627-7634D96BF399}" type="slidenum">
              <a:rPr lang="zh-CN" altLang="en-US" smtClean="0"/>
              <a:t>‹#›</a:t>
            </a:fld>
            <a:endParaRPr lang="zh-CN" altLang="en-US"/>
          </a:p>
        </p:txBody>
      </p:sp>
    </p:spTree>
    <p:extLst>
      <p:ext uri="{BB962C8B-B14F-4D97-AF65-F5344CB8AC3E}">
        <p14:creationId xmlns:p14="http://schemas.microsoft.com/office/powerpoint/2010/main" val="3486521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DB7C53-FB6F-45C4-B5D5-548E2E1034A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96F7371-DC1C-4140-BCE4-03F642B87EB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FD8FCC7-22CC-41E9-ACBB-94E80E78646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7D7A607-67D9-49B7-93DB-4AFCFDA1CEEB}"/>
              </a:ext>
            </a:extLst>
          </p:cNvPr>
          <p:cNvSpPr>
            <a:spLocks noGrp="1"/>
          </p:cNvSpPr>
          <p:nvPr>
            <p:ph type="dt" sz="half" idx="10"/>
          </p:nvPr>
        </p:nvSpPr>
        <p:spPr/>
        <p:txBody>
          <a:bodyPr/>
          <a:lstStyle/>
          <a:p>
            <a:fld id="{1D993301-2F7F-4EEA-9956-955D54CFA9F9}" type="datetimeFigureOut">
              <a:rPr lang="zh-CN" altLang="en-US" smtClean="0"/>
              <a:t>2020/11/15</a:t>
            </a:fld>
            <a:endParaRPr lang="zh-CN" altLang="en-US"/>
          </a:p>
        </p:txBody>
      </p:sp>
      <p:sp>
        <p:nvSpPr>
          <p:cNvPr id="6" name="页脚占位符 5">
            <a:extLst>
              <a:ext uri="{FF2B5EF4-FFF2-40B4-BE49-F238E27FC236}">
                <a16:creationId xmlns:a16="http://schemas.microsoft.com/office/drawing/2014/main" id="{132358EC-E45C-4B0E-8952-1127BD3E427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0FCD60A-3DA8-4369-BB97-E53822E0559B}"/>
              </a:ext>
            </a:extLst>
          </p:cNvPr>
          <p:cNvSpPr>
            <a:spLocks noGrp="1"/>
          </p:cNvSpPr>
          <p:nvPr>
            <p:ph type="sldNum" sz="quarter" idx="12"/>
          </p:nvPr>
        </p:nvSpPr>
        <p:spPr/>
        <p:txBody>
          <a:bodyPr/>
          <a:lstStyle/>
          <a:p>
            <a:fld id="{7A972C36-7754-45A3-9627-7634D96BF399}" type="slidenum">
              <a:rPr lang="zh-CN" altLang="en-US" smtClean="0"/>
              <a:t>‹#›</a:t>
            </a:fld>
            <a:endParaRPr lang="zh-CN" altLang="en-US"/>
          </a:p>
        </p:txBody>
      </p:sp>
    </p:spTree>
    <p:extLst>
      <p:ext uri="{BB962C8B-B14F-4D97-AF65-F5344CB8AC3E}">
        <p14:creationId xmlns:p14="http://schemas.microsoft.com/office/powerpoint/2010/main" val="328194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E1B8F7-5F96-4CD3-A18E-16479488417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6F63FD2-9B9D-4EEA-9400-F49AA6FD5E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26FF6BF-4E06-413A-BF4D-5A3DBFC8772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523A09B-FAFD-4E23-8DFB-44F99FD9EE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BEDC4D1-E8F7-4A97-B07D-5E5D16D4EF2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A5AE087-E645-46D0-BDE6-16E763527E49}"/>
              </a:ext>
            </a:extLst>
          </p:cNvPr>
          <p:cNvSpPr>
            <a:spLocks noGrp="1"/>
          </p:cNvSpPr>
          <p:nvPr>
            <p:ph type="dt" sz="half" idx="10"/>
          </p:nvPr>
        </p:nvSpPr>
        <p:spPr/>
        <p:txBody>
          <a:bodyPr/>
          <a:lstStyle/>
          <a:p>
            <a:fld id="{1D993301-2F7F-4EEA-9956-955D54CFA9F9}" type="datetimeFigureOut">
              <a:rPr lang="zh-CN" altLang="en-US" smtClean="0"/>
              <a:t>2020/11/15</a:t>
            </a:fld>
            <a:endParaRPr lang="zh-CN" altLang="en-US"/>
          </a:p>
        </p:txBody>
      </p:sp>
      <p:sp>
        <p:nvSpPr>
          <p:cNvPr id="8" name="页脚占位符 7">
            <a:extLst>
              <a:ext uri="{FF2B5EF4-FFF2-40B4-BE49-F238E27FC236}">
                <a16:creationId xmlns:a16="http://schemas.microsoft.com/office/drawing/2014/main" id="{274A1118-3A35-428D-A9B1-4D09899638E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C1E402D-E64D-4839-BFC3-A830172AA8C5}"/>
              </a:ext>
            </a:extLst>
          </p:cNvPr>
          <p:cNvSpPr>
            <a:spLocks noGrp="1"/>
          </p:cNvSpPr>
          <p:nvPr>
            <p:ph type="sldNum" sz="quarter" idx="12"/>
          </p:nvPr>
        </p:nvSpPr>
        <p:spPr/>
        <p:txBody>
          <a:bodyPr/>
          <a:lstStyle/>
          <a:p>
            <a:fld id="{7A972C36-7754-45A3-9627-7634D96BF399}" type="slidenum">
              <a:rPr lang="zh-CN" altLang="en-US" smtClean="0"/>
              <a:t>‹#›</a:t>
            </a:fld>
            <a:endParaRPr lang="zh-CN" altLang="en-US"/>
          </a:p>
        </p:txBody>
      </p:sp>
    </p:spTree>
    <p:extLst>
      <p:ext uri="{BB962C8B-B14F-4D97-AF65-F5344CB8AC3E}">
        <p14:creationId xmlns:p14="http://schemas.microsoft.com/office/powerpoint/2010/main" val="1560059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B9A2B5-1BC8-44D4-88A1-989044BC29E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178CA72-943A-48E6-9B93-465223FBD8E9}"/>
              </a:ext>
            </a:extLst>
          </p:cNvPr>
          <p:cNvSpPr>
            <a:spLocks noGrp="1"/>
          </p:cNvSpPr>
          <p:nvPr>
            <p:ph type="dt" sz="half" idx="10"/>
          </p:nvPr>
        </p:nvSpPr>
        <p:spPr/>
        <p:txBody>
          <a:bodyPr/>
          <a:lstStyle/>
          <a:p>
            <a:fld id="{1D993301-2F7F-4EEA-9956-955D54CFA9F9}" type="datetimeFigureOut">
              <a:rPr lang="zh-CN" altLang="en-US" smtClean="0"/>
              <a:t>2020/11/15</a:t>
            </a:fld>
            <a:endParaRPr lang="zh-CN" altLang="en-US"/>
          </a:p>
        </p:txBody>
      </p:sp>
      <p:sp>
        <p:nvSpPr>
          <p:cNvPr id="4" name="页脚占位符 3">
            <a:extLst>
              <a:ext uri="{FF2B5EF4-FFF2-40B4-BE49-F238E27FC236}">
                <a16:creationId xmlns:a16="http://schemas.microsoft.com/office/drawing/2014/main" id="{2953CA4A-C110-413D-A11B-9FE898F4D8E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18D17D5-53CC-4014-BEB2-DA09A29964DC}"/>
              </a:ext>
            </a:extLst>
          </p:cNvPr>
          <p:cNvSpPr>
            <a:spLocks noGrp="1"/>
          </p:cNvSpPr>
          <p:nvPr>
            <p:ph type="sldNum" sz="quarter" idx="12"/>
          </p:nvPr>
        </p:nvSpPr>
        <p:spPr/>
        <p:txBody>
          <a:bodyPr/>
          <a:lstStyle/>
          <a:p>
            <a:fld id="{7A972C36-7754-45A3-9627-7634D96BF399}" type="slidenum">
              <a:rPr lang="zh-CN" altLang="en-US" smtClean="0"/>
              <a:t>‹#›</a:t>
            </a:fld>
            <a:endParaRPr lang="zh-CN" altLang="en-US"/>
          </a:p>
        </p:txBody>
      </p:sp>
    </p:spTree>
    <p:extLst>
      <p:ext uri="{BB962C8B-B14F-4D97-AF65-F5344CB8AC3E}">
        <p14:creationId xmlns:p14="http://schemas.microsoft.com/office/powerpoint/2010/main" val="3818533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FC30275-F2CF-4E80-AF7D-6C52DC1C1EE5}"/>
              </a:ext>
            </a:extLst>
          </p:cNvPr>
          <p:cNvSpPr>
            <a:spLocks noGrp="1"/>
          </p:cNvSpPr>
          <p:nvPr>
            <p:ph type="dt" sz="half" idx="10"/>
          </p:nvPr>
        </p:nvSpPr>
        <p:spPr/>
        <p:txBody>
          <a:bodyPr/>
          <a:lstStyle/>
          <a:p>
            <a:fld id="{1D993301-2F7F-4EEA-9956-955D54CFA9F9}" type="datetimeFigureOut">
              <a:rPr lang="zh-CN" altLang="en-US" smtClean="0"/>
              <a:t>2020/11/15</a:t>
            </a:fld>
            <a:endParaRPr lang="zh-CN" altLang="en-US"/>
          </a:p>
        </p:txBody>
      </p:sp>
      <p:sp>
        <p:nvSpPr>
          <p:cNvPr id="3" name="页脚占位符 2">
            <a:extLst>
              <a:ext uri="{FF2B5EF4-FFF2-40B4-BE49-F238E27FC236}">
                <a16:creationId xmlns:a16="http://schemas.microsoft.com/office/drawing/2014/main" id="{13E5B6D2-3976-4BB2-9CFC-183E36DA7C4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33B6FEA-4948-42EE-BEE3-B40AE8649BE3}"/>
              </a:ext>
            </a:extLst>
          </p:cNvPr>
          <p:cNvSpPr>
            <a:spLocks noGrp="1"/>
          </p:cNvSpPr>
          <p:nvPr>
            <p:ph type="sldNum" sz="quarter" idx="12"/>
          </p:nvPr>
        </p:nvSpPr>
        <p:spPr/>
        <p:txBody>
          <a:bodyPr/>
          <a:lstStyle/>
          <a:p>
            <a:fld id="{7A972C36-7754-45A3-9627-7634D96BF399}" type="slidenum">
              <a:rPr lang="zh-CN" altLang="en-US" smtClean="0"/>
              <a:t>‹#›</a:t>
            </a:fld>
            <a:endParaRPr lang="zh-CN" altLang="en-US"/>
          </a:p>
        </p:txBody>
      </p:sp>
    </p:spTree>
    <p:extLst>
      <p:ext uri="{BB962C8B-B14F-4D97-AF65-F5344CB8AC3E}">
        <p14:creationId xmlns:p14="http://schemas.microsoft.com/office/powerpoint/2010/main" val="3727141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F09825-C96E-4BC4-AC1C-9C3BC07129B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C60E7ED-939A-438F-9028-F202BE47D6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D344B7F-917B-4B78-98C2-57F838E4CA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3B5A62A-F399-4C38-86C7-8D23A7BA1456}"/>
              </a:ext>
            </a:extLst>
          </p:cNvPr>
          <p:cNvSpPr>
            <a:spLocks noGrp="1"/>
          </p:cNvSpPr>
          <p:nvPr>
            <p:ph type="dt" sz="half" idx="10"/>
          </p:nvPr>
        </p:nvSpPr>
        <p:spPr/>
        <p:txBody>
          <a:bodyPr/>
          <a:lstStyle/>
          <a:p>
            <a:fld id="{1D993301-2F7F-4EEA-9956-955D54CFA9F9}" type="datetimeFigureOut">
              <a:rPr lang="zh-CN" altLang="en-US" smtClean="0"/>
              <a:t>2020/11/15</a:t>
            </a:fld>
            <a:endParaRPr lang="zh-CN" altLang="en-US"/>
          </a:p>
        </p:txBody>
      </p:sp>
      <p:sp>
        <p:nvSpPr>
          <p:cNvPr id="6" name="页脚占位符 5">
            <a:extLst>
              <a:ext uri="{FF2B5EF4-FFF2-40B4-BE49-F238E27FC236}">
                <a16:creationId xmlns:a16="http://schemas.microsoft.com/office/drawing/2014/main" id="{9BFE2870-C9CC-4BBD-BFAF-7D9F207F949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6CC3F94-EF0E-4832-8284-F1191128FE6B}"/>
              </a:ext>
            </a:extLst>
          </p:cNvPr>
          <p:cNvSpPr>
            <a:spLocks noGrp="1"/>
          </p:cNvSpPr>
          <p:nvPr>
            <p:ph type="sldNum" sz="quarter" idx="12"/>
          </p:nvPr>
        </p:nvSpPr>
        <p:spPr/>
        <p:txBody>
          <a:bodyPr/>
          <a:lstStyle/>
          <a:p>
            <a:fld id="{7A972C36-7754-45A3-9627-7634D96BF399}" type="slidenum">
              <a:rPr lang="zh-CN" altLang="en-US" smtClean="0"/>
              <a:t>‹#›</a:t>
            </a:fld>
            <a:endParaRPr lang="zh-CN" altLang="en-US"/>
          </a:p>
        </p:txBody>
      </p:sp>
    </p:spTree>
    <p:extLst>
      <p:ext uri="{BB962C8B-B14F-4D97-AF65-F5344CB8AC3E}">
        <p14:creationId xmlns:p14="http://schemas.microsoft.com/office/powerpoint/2010/main" val="2589260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1CA793-1923-4004-9FA9-CFF11B87B68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1A04B29-4796-45CB-8CDB-9AB57E1477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621E83E-1B32-4613-87E3-A4486D64A9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16141B4-657C-4473-9A5E-68963920DBFB}"/>
              </a:ext>
            </a:extLst>
          </p:cNvPr>
          <p:cNvSpPr>
            <a:spLocks noGrp="1"/>
          </p:cNvSpPr>
          <p:nvPr>
            <p:ph type="dt" sz="half" idx="10"/>
          </p:nvPr>
        </p:nvSpPr>
        <p:spPr/>
        <p:txBody>
          <a:bodyPr/>
          <a:lstStyle/>
          <a:p>
            <a:fld id="{1D993301-2F7F-4EEA-9956-955D54CFA9F9}" type="datetimeFigureOut">
              <a:rPr lang="zh-CN" altLang="en-US" smtClean="0"/>
              <a:t>2020/11/15</a:t>
            </a:fld>
            <a:endParaRPr lang="zh-CN" altLang="en-US"/>
          </a:p>
        </p:txBody>
      </p:sp>
      <p:sp>
        <p:nvSpPr>
          <p:cNvPr id="6" name="页脚占位符 5">
            <a:extLst>
              <a:ext uri="{FF2B5EF4-FFF2-40B4-BE49-F238E27FC236}">
                <a16:creationId xmlns:a16="http://schemas.microsoft.com/office/drawing/2014/main" id="{E533115D-3308-47BF-BE5F-264AB4D0AB4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3D94407-9EA4-4B76-8B73-D9AE2DB650F5}"/>
              </a:ext>
            </a:extLst>
          </p:cNvPr>
          <p:cNvSpPr>
            <a:spLocks noGrp="1"/>
          </p:cNvSpPr>
          <p:nvPr>
            <p:ph type="sldNum" sz="quarter" idx="12"/>
          </p:nvPr>
        </p:nvSpPr>
        <p:spPr/>
        <p:txBody>
          <a:bodyPr/>
          <a:lstStyle/>
          <a:p>
            <a:fld id="{7A972C36-7754-45A3-9627-7634D96BF399}" type="slidenum">
              <a:rPr lang="zh-CN" altLang="en-US" smtClean="0"/>
              <a:t>‹#›</a:t>
            </a:fld>
            <a:endParaRPr lang="zh-CN" altLang="en-US"/>
          </a:p>
        </p:txBody>
      </p:sp>
    </p:spTree>
    <p:extLst>
      <p:ext uri="{BB962C8B-B14F-4D97-AF65-F5344CB8AC3E}">
        <p14:creationId xmlns:p14="http://schemas.microsoft.com/office/powerpoint/2010/main" val="1199365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363F97E-7A58-4F41-8614-944F8952DE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38008AE-7813-4993-893F-56C3C294D6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AE07390-9AFF-4210-BB92-21232056B4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993301-2F7F-4EEA-9956-955D54CFA9F9}" type="datetimeFigureOut">
              <a:rPr lang="zh-CN" altLang="en-US" smtClean="0"/>
              <a:t>2020/11/15</a:t>
            </a:fld>
            <a:endParaRPr lang="zh-CN" altLang="en-US"/>
          </a:p>
        </p:txBody>
      </p:sp>
      <p:sp>
        <p:nvSpPr>
          <p:cNvPr id="5" name="页脚占位符 4">
            <a:extLst>
              <a:ext uri="{FF2B5EF4-FFF2-40B4-BE49-F238E27FC236}">
                <a16:creationId xmlns:a16="http://schemas.microsoft.com/office/drawing/2014/main" id="{902DF681-5CA6-41AD-8F13-C1D59B9323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AAF3F52-71EB-4503-BAE1-1427E02618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972C36-7754-45A3-9627-7634D96BF399}" type="slidenum">
              <a:rPr lang="zh-CN" altLang="en-US" smtClean="0"/>
              <a:t>‹#›</a:t>
            </a:fld>
            <a:endParaRPr lang="zh-CN" altLang="en-US"/>
          </a:p>
        </p:txBody>
      </p:sp>
    </p:spTree>
    <p:extLst>
      <p:ext uri="{BB962C8B-B14F-4D97-AF65-F5344CB8AC3E}">
        <p14:creationId xmlns:p14="http://schemas.microsoft.com/office/powerpoint/2010/main" val="4107197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EF45EF1-6F4A-4D73-BEA8-045D88A0A4D5}"/>
              </a:ext>
            </a:extLst>
          </p:cNvPr>
          <p:cNvSpPr txBox="1"/>
          <p:nvPr/>
        </p:nvSpPr>
        <p:spPr>
          <a:xfrm>
            <a:off x="648237" y="4312210"/>
            <a:ext cx="5726806" cy="2000548"/>
          </a:xfrm>
          <a:prstGeom prst="rect">
            <a:avLst/>
          </a:prstGeom>
          <a:noFill/>
        </p:spPr>
        <p:txBody>
          <a:bodyPr wrap="square" rtlCol="0">
            <a:spAutoFit/>
          </a:bodyPr>
          <a:lstStyle/>
          <a:p>
            <a:r>
              <a:rPr lang="en-US" altLang="zh-CN" sz="2800" b="1" dirty="0">
                <a:solidFill>
                  <a:srgbClr val="77091D"/>
                </a:solidFill>
                <a:latin typeface="FZQingKeBenYueSongS-R-GB" panose="02000000000000000000" pitchFamily="2" charset="-122"/>
                <a:ea typeface="FZQingKeBenYueSongS-R-GB" panose="02000000000000000000" pitchFamily="2" charset="-122"/>
                <a:cs typeface="Arial" panose="020B0604020202020204" pitchFamily="34" charset="0"/>
              </a:rPr>
              <a:t>WUMA TRAVEL UI Design Introduction</a:t>
            </a:r>
          </a:p>
          <a:p>
            <a:r>
              <a:rPr lang="en-US" altLang="zh-CN" sz="2400" dirty="0" err="1">
                <a:solidFill>
                  <a:srgbClr val="77091D"/>
                </a:solidFill>
                <a:latin typeface="FZQingKeBenYueSongS-R-GB" panose="02000000000000000000" pitchFamily="2" charset="-122"/>
                <a:ea typeface="FZQingKeBenYueSongS-R-GB" panose="02000000000000000000" pitchFamily="2" charset="-122"/>
                <a:cs typeface="Arial" panose="020B0604020202020204" pitchFamily="34" charset="0"/>
              </a:rPr>
              <a:t>Shiyi</a:t>
            </a:r>
            <a:r>
              <a:rPr lang="zh-CN" altLang="en-US" sz="2400" dirty="0">
                <a:solidFill>
                  <a:srgbClr val="77091D"/>
                </a:solidFill>
                <a:latin typeface="FZQingKeBenYueSongS-R-GB" panose="02000000000000000000" pitchFamily="2" charset="-122"/>
                <a:ea typeface="FZQingKeBenYueSongS-R-GB" panose="02000000000000000000" pitchFamily="2" charset="-122"/>
                <a:cs typeface="Arial" panose="020B0604020202020204" pitchFamily="34" charset="0"/>
              </a:rPr>
              <a:t> </a:t>
            </a:r>
            <a:r>
              <a:rPr lang="en-US" altLang="zh-CN" sz="2400" dirty="0">
                <a:solidFill>
                  <a:srgbClr val="77091D"/>
                </a:solidFill>
                <a:latin typeface="FZQingKeBenYueSongS-R-GB" panose="02000000000000000000" pitchFamily="2" charset="-122"/>
                <a:ea typeface="FZQingKeBenYueSongS-R-GB" panose="02000000000000000000" pitchFamily="2" charset="-122"/>
                <a:cs typeface="Arial" panose="020B0604020202020204" pitchFamily="34" charset="0"/>
              </a:rPr>
              <a:t>Chen 1063701</a:t>
            </a:r>
          </a:p>
          <a:p>
            <a:r>
              <a:rPr lang="en-US" altLang="zh-CN" sz="2400" dirty="0">
                <a:solidFill>
                  <a:srgbClr val="77091D"/>
                </a:solidFill>
                <a:latin typeface="FZQingKeBenYueSongS-R-GB" panose="02000000000000000000" pitchFamily="2" charset="-122"/>
                <a:ea typeface="FZQingKeBenYueSongS-R-GB" panose="02000000000000000000" pitchFamily="2" charset="-122"/>
                <a:cs typeface="Arial" panose="020B0604020202020204" pitchFamily="34" charset="0"/>
              </a:rPr>
              <a:t>Xuan Ma 1063950 </a:t>
            </a:r>
          </a:p>
          <a:p>
            <a:r>
              <a:rPr lang="en-US" altLang="zh-CN" sz="2400" dirty="0" err="1">
                <a:solidFill>
                  <a:srgbClr val="77091D"/>
                </a:solidFill>
                <a:latin typeface="FZQingKeBenYueSongS-R-GB" panose="02000000000000000000" pitchFamily="2" charset="-122"/>
                <a:ea typeface="FZQingKeBenYueSongS-R-GB" panose="02000000000000000000" pitchFamily="2" charset="-122"/>
                <a:cs typeface="Arial" panose="020B0604020202020204" pitchFamily="34" charset="0"/>
              </a:rPr>
              <a:t>Jinkua</a:t>
            </a:r>
            <a:r>
              <a:rPr lang="en-US" altLang="zh-CN" sz="2400" dirty="0">
                <a:solidFill>
                  <a:srgbClr val="77091D"/>
                </a:solidFill>
                <a:latin typeface="FZQingKeBenYueSongS-R-GB" panose="02000000000000000000" pitchFamily="2" charset="-122"/>
                <a:ea typeface="FZQingKeBenYueSongS-R-GB" panose="02000000000000000000" pitchFamily="2" charset="-122"/>
                <a:cs typeface="Arial" panose="020B0604020202020204" pitchFamily="34" charset="0"/>
              </a:rPr>
              <a:t> Liu 1098399 </a:t>
            </a:r>
          </a:p>
          <a:p>
            <a:r>
              <a:rPr lang="en-US" altLang="zh-CN" sz="2400" dirty="0" err="1">
                <a:solidFill>
                  <a:srgbClr val="77091D"/>
                </a:solidFill>
                <a:latin typeface="FZQingKeBenYueSongS-R-GB" panose="02000000000000000000" pitchFamily="2" charset="-122"/>
                <a:ea typeface="FZQingKeBenYueSongS-R-GB" panose="02000000000000000000" pitchFamily="2" charset="-122"/>
                <a:cs typeface="Arial" panose="020B0604020202020204" pitchFamily="34" charset="0"/>
              </a:rPr>
              <a:t>Haoyuan</a:t>
            </a:r>
            <a:r>
              <a:rPr lang="en-US" altLang="zh-CN" sz="2400" dirty="0">
                <a:solidFill>
                  <a:srgbClr val="77091D"/>
                </a:solidFill>
                <a:latin typeface="FZQingKeBenYueSongS-R-GB" panose="02000000000000000000" pitchFamily="2" charset="-122"/>
                <a:ea typeface="FZQingKeBenYueSongS-R-GB" panose="02000000000000000000" pitchFamily="2" charset="-122"/>
                <a:cs typeface="Arial" panose="020B0604020202020204" pitchFamily="34" charset="0"/>
              </a:rPr>
              <a:t> He 1098378 </a:t>
            </a:r>
          </a:p>
        </p:txBody>
      </p:sp>
    </p:spTree>
    <p:extLst>
      <p:ext uri="{BB962C8B-B14F-4D97-AF65-F5344CB8AC3E}">
        <p14:creationId xmlns:p14="http://schemas.microsoft.com/office/powerpoint/2010/main" val="625878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1CF62711-978D-44C6-B550-97094F718E45}"/>
              </a:ext>
            </a:extLst>
          </p:cNvPr>
          <p:cNvSpPr/>
          <p:nvPr/>
        </p:nvSpPr>
        <p:spPr>
          <a:xfrm>
            <a:off x="2613017" y="2804581"/>
            <a:ext cx="1159057" cy="1116862"/>
          </a:xfrm>
          <a:prstGeom prst="roundRect">
            <a:avLst/>
          </a:prstGeom>
          <a:blipFill>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23" dirty="0">
                <a:solidFill>
                  <a:srgbClr val="77091D"/>
                </a:solidFill>
                <a:latin typeface="WenYue GuDianMingChaoTi (Non-Co" pitchFamily="2" charset="-122"/>
                <a:ea typeface="WenYue GuDianMingChaoTi (Non-Co" pitchFamily="2" charset="-122"/>
              </a:rPr>
              <a:t>五</a:t>
            </a:r>
            <a:endParaRPr lang="en-US" altLang="zh-CN" sz="2823" dirty="0">
              <a:solidFill>
                <a:srgbClr val="77091D"/>
              </a:solidFill>
              <a:latin typeface="WenYue GuDianMingChaoTi (Non-Co" pitchFamily="2" charset="-122"/>
              <a:ea typeface="WenYue GuDianMingChaoTi (Non-Co" pitchFamily="2" charset="-122"/>
            </a:endParaRPr>
          </a:p>
          <a:p>
            <a:pPr algn="ctr"/>
            <a:r>
              <a:rPr lang="zh-CN" altLang="en-US" sz="2823" dirty="0">
                <a:solidFill>
                  <a:srgbClr val="77091D"/>
                </a:solidFill>
                <a:latin typeface="WenYue GuDianMingChaoTi (Non-Co" pitchFamily="2" charset="-122"/>
                <a:ea typeface="WenYue GuDianMingChaoTi (Non-Co" pitchFamily="2" charset="-122"/>
              </a:rPr>
              <a:t>馬</a:t>
            </a:r>
          </a:p>
          <a:p>
            <a:pPr algn="ctr"/>
            <a:r>
              <a:rPr lang="en-US" altLang="zh-CN" sz="1694" dirty="0">
                <a:solidFill>
                  <a:srgbClr val="77091D"/>
                </a:solidFill>
                <a:latin typeface="FZQingKeBenYueSongS-R-GB" panose="02000000000000000000" pitchFamily="2" charset="-122"/>
                <a:ea typeface="FZQingKeBenYueSongS-R-GB" panose="02000000000000000000" pitchFamily="2" charset="-122"/>
              </a:rPr>
              <a:t>TRAVEL</a:t>
            </a:r>
            <a:endParaRPr lang="zh-CN" altLang="en-US" sz="1694" dirty="0">
              <a:solidFill>
                <a:srgbClr val="77091D"/>
              </a:solidFill>
              <a:latin typeface="FZQingKeBenYueSongS-R-GB" panose="02000000000000000000" pitchFamily="2" charset="-122"/>
              <a:ea typeface="FZQingKeBenYueSongS-R-GB" panose="02000000000000000000" pitchFamily="2" charset="-122"/>
            </a:endParaRPr>
          </a:p>
        </p:txBody>
      </p:sp>
      <p:sp>
        <p:nvSpPr>
          <p:cNvPr id="2" name="文本框 1">
            <a:extLst>
              <a:ext uri="{FF2B5EF4-FFF2-40B4-BE49-F238E27FC236}">
                <a16:creationId xmlns:a16="http://schemas.microsoft.com/office/drawing/2014/main" id="{FEF45EF1-6F4A-4D73-BEA8-045D88A0A4D5}"/>
              </a:ext>
            </a:extLst>
          </p:cNvPr>
          <p:cNvSpPr txBox="1"/>
          <p:nvPr/>
        </p:nvSpPr>
        <p:spPr>
          <a:xfrm>
            <a:off x="6096000" y="2578182"/>
            <a:ext cx="5015060" cy="1569660"/>
          </a:xfrm>
          <a:prstGeom prst="rect">
            <a:avLst/>
          </a:prstGeom>
          <a:noFill/>
        </p:spPr>
        <p:txBody>
          <a:bodyPr wrap="square" rtlCol="0">
            <a:spAutoFit/>
          </a:bodyPr>
          <a:lstStyle/>
          <a:p>
            <a:r>
              <a:rPr lang="en-US" altLang="zh-CN" sz="2400" dirty="0">
                <a:solidFill>
                  <a:srgbClr val="77091D"/>
                </a:solidFill>
                <a:latin typeface="FZQingKeBenYueSongS-R-GB" panose="02000000000000000000" pitchFamily="2" charset="-122"/>
                <a:ea typeface="FZQingKeBenYueSongS-R-GB" panose="02000000000000000000" pitchFamily="2" charset="-122"/>
                <a:cs typeface="Arial" panose="020B0604020202020204" pitchFamily="34" charset="0"/>
              </a:rPr>
              <a:t>This is the logo of or app. We name our app WUMA TRAVEL and designed the app in a nostalgic style. The logo itself complies with the design style of the whole app. </a:t>
            </a:r>
            <a:endParaRPr lang="zh-CN" altLang="en-US" sz="2400" dirty="0">
              <a:solidFill>
                <a:srgbClr val="77091D"/>
              </a:solidFill>
              <a:latin typeface="FZQingKeBenYueSongS-R-GB" panose="02000000000000000000" pitchFamily="2" charset="-122"/>
              <a:ea typeface="FZQingKeBenYueSongS-R-GB" panose="02000000000000000000" pitchFamily="2" charset="-122"/>
              <a:cs typeface="Arial" panose="020B0604020202020204" pitchFamily="34" charset="0"/>
            </a:endParaRPr>
          </a:p>
        </p:txBody>
      </p:sp>
    </p:spTree>
    <p:extLst>
      <p:ext uri="{BB962C8B-B14F-4D97-AF65-F5344CB8AC3E}">
        <p14:creationId xmlns:p14="http://schemas.microsoft.com/office/powerpoint/2010/main" val="1321313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66BFD84-4786-4EEE-A127-942B680F599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96548" y="182678"/>
            <a:ext cx="3644695" cy="6492643"/>
          </a:xfrm>
          <a:prstGeom prst="rect">
            <a:avLst/>
          </a:prstGeom>
        </p:spPr>
      </p:pic>
      <p:sp>
        <p:nvSpPr>
          <p:cNvPr id="7" name="文本框 6">
            <a:extLst>
              <a:ext uri="{FF2B5EF4-FFF2-40B4-BE49-F238E27FC236}">
                <a16:creationId xmlns:a16="http://schemas.microsoft.com/office/drawing/2014/main" id="{EC7926A7-7F25-493A-8424-4467040C8780}"/>
              </a:ext>
            </a:extLst>
          </p:cNvPr>
          <p:cNvSpPr txBox="1"/>
          <p:nvPr/>
        </p:nvSpPr>
        <p:spPr>
          <a:xfrm>
            <a:off x="6096000" y="2459503"/>
            <a:ext cx="5015060" cy="2677656"/>
          </a:xfrm>
          <a:prstGeom prst="rect">
            <a:avLst/>
          </a:prstGeom>
          <a:noFill/>
        </p:spPr>
        <p:txBody>
          <a:bodyPr wrap="square" rtlCol="0">
            <a:spAutoFit/>
          </a:bodyPr>
          <a:lstStyle/>
          <a:p>
            <a:r>
              <a:rPr lang="en-US" altLang="zh-CN" sz="2400" dirty="0">
                <a:solidFill>
                  <a:srgbClr val="77091D"/>
                </a:solidFill>
                <a:latin typeface="FZQingKeBenYueSongS-R-GB" panose="02000000000000000000" pitchFamily="2" charset="-122"/>
                <a:ea typeface="FZQingKeBenYueSongS-R-GB" panose="02000000000000000000" pitchFamily="2" charset="-122"/>
                <a:cs typeface="Arial" panose="020B0604020202020204" pitchFamily="34" charset="0"/>
              </a:rPr>
              <a:t>Users can enter the settings page from any page of the application. In the settings page, users can adjust the audio volume, switch languages, and change the font size. If they have any comments or suggestions on the application, they can contact the development team from here.</a:t>
            </a:r>
            <a:endParaRPr lang="zh-CN" altLang="en-US" sz="2400" dirty="0">
              <a:solidFill>
                <a:srgbClr val="77091D"/>
              </a:solidFill>
              <a:latin typeface="FZQingKeBenYueSongS-R-GB" panose="02000000000000000000" pitchFamily="2" charset="-122"/>
              <a:ea typeface="FZQingKeBenYueSongS-R-GB" panose="02000000000000000000" pitchFamily="2" charset="-122"/>
              <a:cs typeface="Arial" panose="020B0604020202020204" pitchFamily="34" charset="0"/>
            </a:endParaRPr>
          </a:p>
        </p:txBody>
      </p:sp>
    </p:spTree>
    <p:extLst>
      <p:ext uri="{BB962C8B-B14F-4D97-AF65-F5344CB8AC3E}">
        <p14:creationId xmlns:p14="http://schemas.microsoft.com/office/powerpoint/2010/main" val="34422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B39339B8-A712-4660-A38D-940485D466A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8478" y="882115"/>
            <a:ext cx="3028765" cy="5395428"/>
          </a:xfrm>
          <a:prstGeom prst="rect">
            <a:avLst/>
          </a:prstGeom>
        </p:spPr>
      </p:pic>
      <p:sp>
        <p:nvSpPr>
          <p:cNvPr id="13" name="文本框 12">
            <a:extLst>
              <a:ext uri="{FF2B5EF4-FFF2-40B4-BE49-F238E27FC236}">
                <a16:creationId xmlns:a16="http://schemas.microsoft.com/office/drawing/2014/main" id="{501BE0DF-C01E-4960-9898-5373836FC7EA}"/>
              </a:ext>
            </a:extLst>
          </p:cNvPr>
          <p:cNvSpPr txBox="1"/>
          <p:nvPr/>
        </p:nvSpPr>
        <p:spPr>
          <a:xfrm>
            <a:off x="6643827" y="2575684"/>
            <a:ext cx="5015060" cy="1569660"/>
          </a:xfrm>
          <a:prstGeom prst="rect">
            <a:avLst/>
          </a:prstGeom>
          <a:noFill/>
        </p:spPr>
        <p:txBody>
          <a:bodyPr wrap="square" rtlCol="0">
            <a:spAutoFit/>
          </a:bodyPr>
          <a:lstStyle/>
          <a:p>
            <a:r>
              <a:rPr lang="en-US" altLang="zh-CN" sz="2400" dirty="0">
                <a:solidFill>
                  <a:srgbClr val="77091D"/>
                </a:solidFill>
                <a:latin typeface="FZQingKeBenYueSongS-R-GB" panose="02000000000000000000" pitchFamily="2" charset="-122"/>
                <a:ea typeface="FZQingKeBenYueSongS-R-GB" panose="02000000000000000000" pitchFamily="2" charset="-122"/>
                <a:cs typeface="Arial" panose="020B0604020202020204" pitchFamily="34" charset="0"/>
              </a:rPr>
              <a:t>This is the introduction/welcoming page. It shows up when the user opens the app. This provides guidance and user agreement for all users.</a:t>
            </a:r>
            <a:endParaRPr lang="zh-CN" altLang="en-US" sz="2400" dirty="0">
              <a:solidFill>
                <a:srgbClr val="77091D"/>
              </a:solidFill>
              <a:latin typeface="FZQingKeBenYueSongS-R-GB" panose="02000000000000000000" pitchFamily="2" charset="-122"/>
              <a:ea typeface="FZQingKeBenYueSongS-R-GB" panose="02000000000000000000" pitchFamily="2" charset="-122"/>
              <a:cs typeface="Arial" panose="020B0604020202020204" pitchFamily="34" charset="0"/>
            </a:endParaRPr>
          </a:p>
        </p:txBody>
      </p:sp>
      <p:pic>
        <p:nvPicPr>
          <p:cNvPr id="15" name="图片 14">
            <a:extLst>
              <a:ext uri="{FF2B5EF4-FFF2-40B4-BE49-F238E27FC236}">
                <a16:creationId xmlns:a16="http://schemas.microsoft.com/office/drawing/2014/main" id="{A0F940D8-89BA-4E2E-B1FF-4EDF37D7A3B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325723" y="882132"/>
            <a:ext cx="3033023" cy="5403013"/>
          </a:xfrm>
          <a:prstGeom prst="rect">
            <a:avLst/>
          </a:prstGeom>
        </p:spPr>
      </p:pic>
    </p:spTree>
    <p:extLst>
      <p:ext uri="{BB962C8B-B14F-4D97-AF65-F5344CB8AC3E}">
        <p14:creationId xmlns:p14="http://schemas.microsoft.com/office/powerpoint/2010/main" val="919501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FDF2A79-A453-4108-A264-7456E45956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256" y="119442"/>
            <a:ext cx="3142035" cy="5551718"/>
          </a:xfrm>
          <a:prstGeom prst="rect">
            <a:avLst/>
          </a:prstGeom>
        </p:spPr>
      </p:pic>
      <p:pic>
        <p:nvPicPr>
          <p:cNvPr id="7" name="图片 6">
            <a:extLst>
              <a:ext uri="{FF2B5EF4-FFF2-40B4-BE49-F238E27FC236}">
                <a16:creationId xmlns:a16="http://schemas.microsoft.com/office/drawing/2014/main" id="{BC846648-5027-4407-91C1-331205B1C0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1097" y="119442"/>
            <a:ext cx="3113038" cy="5551718"/>
          </a:xfrm>
          <a:prstGeom prst="rect">
            <a:avLst/>
          </a:prstGeom>
        </p:spPr>
      </p:pic>
      <p:pic>
        <p:nvPicPr>
          <p:cNvPr id="9" name="图片 8">
            <a:extLst>
              <a:ext uri="{FF2B5EF4-FFF2-40B4-BE49-F238E27FC236}">
                <a16:creationId xmlns:a16="http://schemas.microsoft.com/office/drawing/2014/main" id="{4B0D694B-939C-4286-B6A7-CCD8BBE553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81941" y="119442"/>
            <a:ext cx="3113037" cy="5531688"/>
          </a:xfrm>
          <a:prstGeom prst="rect">
            <a:avLst/>
          </a:prstGeom>
        </p:spPr>
      </p:pic>
      <p:sp>
        <p:nvSpPr>
          <p:cNvPr id="11" name="文本框 10">
            <a:extLst>
              <a:ext uri="{FF2B5EF4-FFF2-40B4-BE49-F238E27FC236}">
                <a16:creationId xmlns:a16="http://schemas.microsoft.com/office/drawing/2014/main" id="{01DF65B2-0C5F-41FF-86C6-29143ACD4B94}"/>
              </a:ext>
            </a:extLst>
          </p:cNvPr>
          <p:cNvSpPr txBox="1"/>
          <p:nvPr/>
        </p:nvSpPr>
        <p:spPr>
          <a:xfrm>
            <a:off x="671256" y="5800616"/>
            <a:ext cx="7606796" cy="830997"/>
          </a:xfrm>
          <a:prstGeom prst="rect">
            <a:avLst/>
          </a:prstGeom>
          <a:noFill/>
        </p:spPr>
        <p:txBody>
          <a:bodyPr wrap="square" rtlCol="0">
            <a:spAutoFit/>
          </a:bodyPr>
          <a:lstStyle/>
          <a:p>
            <a:r>
              <a:rPr lang="en-US" altLang="zh-CN" sz="2400" dirty="0">
                <a:solidFill>
                  <a:srgbClr val="77091D"/>
                </a:solidFill>
                <a:latin typeface="FZQingKeBenYueSongS-R-GB" panose="02000000000000000000" pitchFamily="2" charset="-122"/>
                <a:ea typeface="FZQingKeBenYueSongS-R-GB" panose="02000000000000000000" pitchFamily="2" charset="-122"/>
                <a:cs typeface="Arial" panose="020B0604020202020204" pitchFamily="34" charset="0"/>
              </a:rPr>
              <a:t>The identified auxiliary line is used for Feedback, which will prompt the user to move the phone higher, or lower.</a:t>
            </a:r>
            <a:endParaRPr lang="zh-CN" altLang="en-US" sz="2400" dirty="0">
              <a:solidFill>
                <a:srgbClr val="77091D"/>
              </a:solidFill>
              <a:latin typeface="FZQingKeBenYueSongS-R-GB" panose="02000000000000000000" pitchFamily="2" charset="-122"/>
              <a:ea typeface="FZQingKeBenYueSongS-R-GB" panose="02000000000000000000" pitchFamily="2" charset="-122"/>
              <a:cs typeface="Arial" panose="020B0604020202020204" pitchFamily="34" charset="0"/>
            </a:endParaRPr>
          </a:p>
        </p:txBody>
      </p:sp>
    </p:spTree>
    <p:extLst>
      <p:ext uri="{BB962C8B-B14F-4D97-AF65-F5344CB8AC3E}">
        <p14:creationId xmlns:p14="http://schemas.microsoft.com/office/powerpoint/2010/main" val="4133635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DF296C8-967D-43C4-A6C7-191153C168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255" y="109770"/>
            <a:ext cx="3186553" cy="5690846"/>
          </a:xfrm>
          <a:prstGeom prst="rect">
            <a:avLst/>
          </a:prstGeom>
        </p:spPr>
      </p:pic>
      <p:pic>
        <p:nvPicPr>
          <p:cNvPr id="7" name="图片 6">
            <a:extLst>
              <a:ext uri="{FF2B5EF4-FFF2-40B4-BE49-F238E27FC236}">
                <a16:creationId xmlns:a16="http://schemas.microsoft.com/office/drawing/2014/main" id="{D4F051EC-3E0E-45FB-9CE8-FCFF1179A5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1646" y="109770"/>
            <a:ext cx="3207128" cy="5690846"/>
          </a:xfrm>
          <a:prstGeom prst="rect">
            <a:avLst/>
          </a:prstGeom>
        </p:spPr>
      </p:pic>
      <p:pic>
        <p:nvPicPr>
          <p:cNvPr id="9" name="图片 8">
            <a:extLst>
              <a:ext uri="{FF2B5EF4-FFF2-40B4-BE49-F238E27FC236}">
                <a16:creationId xmlns:a16="http://schemas.microsoft.com/office/drawing/2014/main" id="{04F04876-0501-4FAA-89CA-F3DE4891C7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2613" y="109770"/>
            <a:ext cx="3203616" cy="5690846"/>
          </a:xfrm>
          <a:prstGeom prst="rect">
            <a:avLst/>
          </a:prstGeom>
        </p:spPr>
      </p:pic>
      <p:sp>
        <p:nvSpPr>
          <p:cNvPr id="11" name="文本框 10">
            <a:extLst>
              <a:ext uri="{FF2B5EF4-FFF2-40B4-BE49-F238E27FC236}">
                <a16:creationId xmlns:a16="http://schemas.microsoft.com/office/drawing/2014/main" id="{9721D4C6-7FB0-4AFB-B7F4-2B6B8FD399C0}"/>
              </a:ext>
            </a:extLst>
          </p:cNvPr>
          <p:cNvSpPr txBox="1"/>
          <p:nvPr/>
        </p:nvSpPr>
        <p:spPr>
          <a:xfrm>
            <a:off x="671256" y="5800616"/>
            <a:ext cx="7606796" cy="461665"/>
          </a:xfrm>
          <a:prstGeom prst="rect">
            <a:avLst/>
          </a:prstGeom>
          <a:noFill/>
        </p:spPr>
        <p:txBody>
          <a:bodyPr wrap="square" rtlCol="0">
            <a:spAutoFit/>
          </a:bodyPr>
          <a:lstStyle/>
          <a:p>
            <a:r>
              <a:rPr lang="en-US" altLang="zh-CN" sz="2400" dirty="0">
                <a:solidFill>
                  <a:srgbClr val="77091D"/>
                </a:solidFill>
                <a:latin typeface="FZQingKeBenYueSongS-R-GB" panose="02000000000000000000" pitchFamily="2" charset="-122"/>
                <a:ea typeface="FZQingKeBenYueSongS-R-GB" panose="02000000000000000000" pitchFamily="2" charset="-122"/>
                <a:cs typeface="Arial" panose="020B0604020202020204" pitchFamily="34" charset="0"/>
              </a:rPr>
              <a:t>Our user will be prompted whether their recognition is successful. </a:t>
            </a:r>
            <a:endParaRPr lang="zh-CN" altLang="en-US" sz="2400" dirty="0">
              <a:solidFill>
                <a:srgbClr val="77091D"/>
              </a:solidFill>
              <a:latin typeface="FZQingKeBenYueSongS-R-GB" panose="02000000000000000000" pitchFamily="2" charset="-122"/>
              <a:ea typeface="FZQingKeBenYueSongS-R-GB" panose="02000000000000000000" pitchFamily="2" charset="-122"/>
              <a:cs typeface="Arial" panose="020B0604020202020204" pitchFamily="34" charset="0"/>
            </a:endParaRPr>
          </a:p>
        </p:txBody>
      </p:sp>
    </p:spTree>
    <p:extLst>
      <p:ext uri="{BB962C8B-B14F-4D97-AF65-F5344CB8AC3E}">
        <p14:creationId xmlns:p14="http://schemas.microsoft.com/office/powerpoint/2010/main" val="3618124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躺在地上&#10;&#10;描述已自动生成">
            <a:extLst>
              <a:ext uri="{FF2B5EF4-FFF2-40B4-BE49-F238E27FC236}">
                <a16:creationId xmlns:a16="http://schemas.microsoft.com/office/drawing/2014/main" id="{92BCF4F6-F403-B44E-BE58-50976F72EACB}"/>
              </a:ext>
            </a:extLst>
          </p:cNvPr>
          <p:cNvPicPr>
            <a:picLocks noChangeAspect="1"/>
          </p:cNvPicPr>
          <p:nvPr/>
        </p:nvPicPr>
        <p:blipFill rotWithShape="1">
          <a:blip r:embed="rId3"/>
          <a:srcRect t="15244" b="5471"/>
          <a:stretch/>
        </p:blipFill>
        <p:spPr>
          <a:xfrm rot="5400000">
            <a:off x="2671182" y="1512350"/>
            <a:ext cx="6838867" cy="3849518"/>
          </a:xfrm>
          <a:prstGeom prst="rect">
            <a:avLst/>
          </a:prstGeom>
        </p:spPr>
      </p:pic>
      <p:sp>
        <p:nvSpPr>
          <p:cNvPr id="9" name="矩形 8">
            <a:extLst>
              <a:ext uri="{FF2B5EF4-FFF2-40B4-BE49-F238E27FC236}">
                <a16:creationId xmlns:a16="http://schemas.microsoft.com/office/drawing/2014/main" id="{594DC207-6F58-E144-AC2B-9ACF27A77A2B}"/>
              </a:ext>
            </a:extLst>
          </p:cNvPr>
          <p:cNvSpPr/>
          <p:nvPr/>
        </p:nvSpPr>
        <p:spPr>
          <a:xfrm>
            <a:off x="4362356" y="795858"/>
            <a:ext cx="3468510" cy="5811484"/>
          </a:xfrm>
          <a:prstGeom prst="rect">
            <a:avLst/>
          </a:prstGeom>
          <a:solidFill>
            <a:schemeClr val="bg2"/>
          </a:solidFill>
          <a:ln>
            <a:noFill/>
          </a:ln>
          <a:effectLst>
            <a:outerShdw blurRad="139700" dist="254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540" dirty="0"/>
          </a:p>
        </p:txBody>
      </p:sp>
      <p:pic>
        <p:nvPicPr>
          <p:cNvPr id="11" name="图片 10" descr="街道边的雕塑&#10;&#10;描述已自动生成">
            <a:extLst>
              <a:ext uri="{FF2B5EF4-FFF2-40B4-BE49-F238E27FC236}">
                <a16:creationId xmlns:a16="http://schemas.microsoft.com/office/drawing/2014/main" id="{ED7F1C8C-813C-7D48-AB90-59215D5BF06A}"/>
              </a:ext>
            </a:extLst>
          </p:cNvPr>
          <p:cNvPicPr>
            <a:picLocks noChangeAspect="1"/>
          </p:cNvPicPr>
          <p:nvPr/>
        </p:nvPicPr>
        <p:blipFill rotWithShape="1">
          <a:blip r:embed="rId4"/>
          <a:srcRect l="12880" t="7319" r="42182"/>
          <a:stretch/>
        </p:blipFill>
        <p:spPr>
          <a:xfrm>
            <a:off x="4566550" y="953495"/>
            <a:ext cx="1550459" cy="2035842"/>
          </a:xfrm>
          <a:prstGeom prst="rect">
            <a:avLst/>
          </a:prstGeom>
          <a:effectLst/>
        </p:spPr>
      </p:pic>
      <p:sp>
        <p:nvSpPr>
          <p:cNvPr id="26" name="文本框 25">
            <a:extLst>
              <a:ext uri="{FF2B5EF4-FFF2-40B4-BE49-F238E27FC236}">
                <a16:creationId xmlns:a16="http://schemas.microsoft.com/office/drawing/2014/main" id="{2615DBC1-D3DC-B44C-BF4A-270DE6201554}"/>
              </a:ext>
            </a:extLst>
          </p:cNvPr>
          <p:cNvSpPr txBox="1"/>
          <p:nvPr/>
        </p:nvSpPr>
        <p:spPr>
          <a:xfrm>
            <a:off x="6234138" y="1096961"/>
            <a:ext cx="1740348" cy="613566"/>
          </a:xfrm>
          <a:prstGeom prst="rect">
            <a:avLst/>
          </a:prstGeom>
          <a:noFill/>
        </p:spPr>
        <p:txBody>
          <a:bodyPr wrap="none" rtlCol="0">
            <a:spAutoFit/>
          </a:bodyPr>
          <a:lstStyle/>
          <a:p>
            <a:r>
              <a:rPr kumimoji="1" lang="zh-CN" altLang="en-US" sz="2258" b="1" u="sng" dirty="0">
                <a:latin typeface="FZQingKeBenYueSongS-R-GB" panose="02000000000000000000" pitchFamily="2" charset="-122"/>
                <a:ea typeface="FZQingKeBenYueSongS-R-GB" panose="02000000000000000000" pitchFamily="2" charset="-122"/>
              </a:rPr>
              <a:t>五马雕塑</a:t>
            </a:r>
            <a:endParaRPr kumimoji="1" lang="en-US" altLang="zh-CN" sz="2258" b="1" u="sng" dirty="0">
              <a:latin typeface="FZQingKeBenYueSongS-R-GB" panose="02000000000000000000" pitchFamily="2" charset="-122"/>
              <a:ea typeface="FZQingKeBenYueSongS-R-GB" panose="02000000000000000000" pitchFamily="2" charset="-122"/>
            </a:endParaRPr>
          </a:p>
          <a:p>
            <a:pPr algn="ctr"/>
            <a:r>
              <a:rPr kumimoji="1" lang="en-US" altLang="zh-CN" sz="1129" dirty="0">
                <a:latin typeface="FZQingKeBenYueSongS-R-GB" panose="02000000000000000000" pitchFamily="2" charset="-122"/>
                <a:ea typeface="FZQingKeBenYueSongS-R-GB" panose="02000000000000000000" pitchFamily="2" charset="-122"/>
              </a:rPr>
              <a:t>Wuma Sculpture</a:t>
            </a:r>
            <a:endParaRPr kumimoji="1" lang="zh-CN" altLang="en-US" sz="1129" dirty="0">
              <a:latin typeface="FZQingKeBenYueSongS-R-GB" panose="02000000000000000000" pitchFamily="2" charset="-122"/>
              <a:ea typeface="FZQingKeBenYueSongS-R-GB" panose="02000000000000000000" pitchFamily="2" charset="-122"/>
            </a:endParaRPr>
          </a:p>
        </p:txBody>
      </p:sp>
      <p:pic>
        <p:nvPicPr>
          <p:cNvPr id="30" name="图片 29" descr="图片包含 图形用户界面&#10;&#10;描述已自动生成">
            <a:extLst>
              <a:ext uri="{FF2B5EF4-FFF2-40B4-BE49-F238E27FC236}">
                <a16:creationId xmlns:a16="http://schemas.microsoft.com/office/drawing/2014/main" id="{C8B227E2-E88A-7B4F-AD87-F340C7059C15}"/>
              </a:ext>
            </a:extLst>
          </p:cNvPr>
          <p:cNvPicPr>
            <a:picLocks noChangeAspect="1"/>
          </p:cNvPicPr>
          <p:nvPr/>
        </p:nvPicPr>
        <p:blipFill>
          <a:blip r:embed="rId5"/>
          <a:stretch>
            <a:fillRect/>
          </a:stretch>
        </p:blipFill>
        <p:spPr>
          <a:xfrm>
            <a:off x="6065389" y="1771574"/>
            <a:ext cx="2951786" cy="1179048"/>
          </a:xfrm>
          <a:prstGeom prst="rect">
            <a:avLst/>
          </a:prstGeom>
        </p:spPr>
      </p:pic>
      <p:grpSp>
        <p:nvGrpSpPr>
          <p:cNvPr id="7" name="组合 6">
            <a:extLst>
              <a:ext uri="{FF2B5EF4-FFF2-40B4-BE49-F238E27FC236}">
                <a16:creationId xmlns:a16="http://schemas.microsoft.com/office/drawing/2014/main" id="{187A7E53-1ACF-4647-AB17-18912BFD3202}"/>
              </a:ext>
            </a:extLst>
          </p:cNvPr>
          <p:cNvGrpSpPr/>
          <p:nvPr/>
        </p:nvGrpSpPr>
        <p:grpSpPr>
          <a:xfrm>
            <a:off x="6807974" y="2468535"/>
            <a:ext cx="298726" cy="310676"/>
            <a:chOff x="1805851" y="1171848"/>
            <a:chExt cx="211667" cy="220134"/>
          </a:xfrm>
        </p:grpSpPr>
        <p:sp>
          <p:nvSpPr>
            <p:cNvPr id="2" name="Oval 1">
              <a:extLst>
                <a:ext uri="{FF2B5EF4-FFF2-40B4-BE49-F238E27FC236}">
                  <a16:creationId xmlns:a16="http://schemas.microsoft.com/office/drawing/2014/main" id="{FD9D23A2-995D-447F-9702-DDE44D3590E3}"/>
                </a:ext>
              </a:extLst>
            </p:cNvPr>
            <p:cNvSpPr/>
            <p:nvPr/>
          </p:nvSpPr>
          <p:spPr>
            <a:xfrm>
              <a:off x="1805851" y="1171848"/>
              <a:ext cx="211667" cy="220134"/>
            </a:xfrm>
            <a:prstGeom prst="ellipse">
              <a:avLst/>
            </a:prstGeom>
            <a:solidFill>
              <a:srgbClr val="77091D"/>
            </a:solidFill>
            <a:ln>
              <a:solidFill>
                <a:srgbClr val="7709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40"/>
            </a:p>
          </p:txBody>
        </p:sp>
        <p:sp>
          <p:nvSpPr>
            <p:cNvPr id="4" name="Isosceles Triangle 3">
              <a:extLst>
                <a:ext uri="{FF2B5EF4-FFF2-40B4-BE49-F238E27FC236}">
                  <a16:creationId xmlns:a16="http://schemas.microsoft.com/office/drawing/2014/main" id="{470E2908-D5D7-4786-9AD6-A7459B134E97}"/>
                </a:ext>
              </a:extLst>
            </p:cNvPr>
            <p:cNvSpPr/>
            <p:nvPr/>
          </p:nvSpPr>
          <p:spPr>
            <a:xfrm rot="5400000">
              <a:off x="1873582" y="1229345"/>
              <a:ext cx="101600" cy="110427"/>
            </a:xfrm>
            <a:prstGeom prst="triangle">
              <a:avLst/>
            </a:prstGeom>
            <a:solidFill>
              <a:schemeClr val="bg1"/>
            </a:solidFill>
            <a:ln>
              <a:solidFill>
                <a:schemeClr val="bg1"/>
              </a:solidFill>
            </a:ln>
            <a:effectLst>
              <a:glow>
                <a:schemeClr val="accent1">
                  <a:alpha val="76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40" dirty="0"/>
            </a:p>
          </p:txBody>
        </p:sp>
      </p:grpSp>
      <p:sp>
        <p:nvSpPr>
          <p:cNvPr id="20" name="矩形 19">
            <a:extLst>
              <a:ext uri="{FF2B5EF4-FFF2-40B4-BE49-F238E27FC236}">
                <a16:creationId xmlns:a16="http://schemas.microsoft.com/office/drawing/2014/main" id="{69D33F75-457F-5241-A2AE-3BC6C3EE3FF2}"/>
              </a:ext>
            </a:extLst>
          </p:cNvPr>
          <p:cNvSpPr/>
          <p:nvPr/>
        </p:nvSpPr>
        <p:spPr>
          <a:xfrm>
            <a:off x="4156809" y="6792371"/>
            <a:ext cx="3878383" cy="114129"/>
          </a:xfrm>
          <a:prstGeom prst="rect">
            <a:avLst/>
          </a:prstGeom>
          <a:solidFill>
            <a:srgbClr val="77091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40"/>
          </a:p>
        </p:txBody>
      </p:sp>
      <p:sp>
        <p:nvSpPr>
          <p:cNvPr id="21" name="矩形 20">
            <a:extLst>
              <a:ext uri="{FF2B5EF4-FFF2-40B4-BE49-F238E27FC236}">
                <a16:creationId xmlns:a16="http://schemas.microsoft.com/office/drawing/2014/main" id="{E005E4F8-BAAE-F74E-8D9B-2E2E30D7F077}"/>
              </a:ext>
            </a:extLst>
          </p:cNvPr>
          <p:cNvSpPr/>
          <p:nvPr/>
        </p:nvSpPr>
        <p:spPr>
          <a:xfrm>
            <a:off x="4158982" y="-9449"/>
            <a:ext cx="3878383" cy="587218"/>
          </a:xfrm>
          <a:prstGeom prst="rect">
            <a:avLst/>
          </a:prstGeom>
          <a:solidFill>
            <a:srgbClr val="77091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40"/>
          </a:p>
        </p:txBody>
      </p:sp>
      <p:pic>
        <p:nvPicPr>
          <p:cNvPr id="19" name="图片 18">
            <a:extLst>
              <a:ext uri="{FF2B5EF4-FFF2-40B4-BE49-F238E27FC236}">
                <a16:creationId xmlns:a16="http://schemas.microsoft.com/office/drawing/2014/main" id="{183C7315-2429-AA43-9E85-9309D63F0138}"/>
              </a:ext>
            </a:extLst>
          </p:cNvPr>
          <p:cNvPicPr>
            <a:picLocks noChangeAspect="1"/>
          </p:cNvPicPr>
          <p:nvPr/>
        </p:nvPicPr>
        <p:blipFill>
          <a:blip r:embed="rId6"/>
          <a:srcRect/>
          <a:stretch/>
        </p:blipFill>
        <p:spPr>
          <a:xfrm>
            <a:off x="7402534" y="17673"/>
            <a:ext cx="519162" cy="521382"/>
          </a:xfrm>
          <a:prstGeom prst="rect">
            <a:avLst/>
          </a:prstGeom>
        </p:spPr>
      </p:pic>
      <p:sp>
        <p:nvSpPr>
          <p:cNvPr id="22" name="箭头: 左 1">
            <a:extLst>
              <a:ext uri="{FF2B5EF4-FFF2-40B4-BE49-F238E27FC236}">
                <a16:creationId xmlns:a16="http://schemas.microsoft.com/office/drawing/2014/main" id="{6F832EA0-7C17-8C4E-ABAF-6EC1BF601E70}"/>
              </a:ext>
            </a:extLst>
          </p:cNvPr>
          <p:cNvSpPr/>
          <p:nvPr/>
        </p:nvSpPr>
        <p:spPr>
          <a:xfrm>
            <a:off x="4351328" y="157804"/>
            <a:ext cx="362677" cy="241117"/>
          </a:xfrm>
          <a:prstGeom prst="leftArrow">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40"/>
          </a:p>
        </p:txBody>
      </p:sp>
      <p:sp>
        <p:nvSpPr>
          <p:cNvPr id="3" name="Rectangle 2">
            <a:extLst>
              <a:ext uri="{FF2B5EF4-FFF2-40B4-BE49-F238E27FC236}">
                <a16:creationId xmlns:a16="http://schemas.microsoft.com/office/drawing/2014/main" id="{89758294-DC0A-453E-ACC5-E780E56233B4}"/>
              </a:ext>
            </a:extLst>
          </p:cNvPr>
          <p:cNvSpPr>
            <a:spLocks noChangeArrowheads="1"/>
          </p:cNvSpPr>
          <p:nvPr/>
        </p:nvSpPr>
        <p:spPr bwMode="auto">
          <a:xfrm>
            <a:off x="4621785" y="3249980"/>
            <a:ext cx="2948430" cy="3012412"/>
          </a:xfrm>
          <a:prstGeom prst="rect">
            <a:avLst/>
          </a:prstGeom>
          <a:noFill/>
          <a:ln>
            <a:noFill/>
          </a:ln>
          <a:effectLst/>
        </p:spPr>
        <p:txBody>
          <a:bodyPr vert="horz" wrap="square" lIns="0" tIns="-13438" rIns="0" bIns="-13438" numCol="1" anchor="ctr" anchorCtr="0" compatLnSpc="1">
            <a:prstTxWarp prst="textNoShape">
              <a:avLst/>
            </a:prstTxWarp>
            <a:spAutoFit/>
          </a:bodyPr>
          <a:lstStyle/>
          <a:p>
            <a:pPr defTabSz="1290493" eaLnBrk="0" fontAlgn="base" hangingPunct="0">
              <a:spcBef>
                <a:spcPct val="0"/>
              </a:spcBef>
              <a:spcAft>
                <a:spcPct val="0"/>
              </a:spcAft>
            </a:pPr>
            <a:r>
              <a:rPr lang="en-US" altLang="zh-CN" sz="1411" dirty="0">
                <a:solidFill>
                  <a:srgbClr val="202124"/>
                </a:solidFill>
                <a:latin typeface="FZQingKeBenYueSongS-R-GB" panose="02000000000000000000" pitchFamily="2" charset="-122"/>
                <a:ea typeface="FZQingKeBenYueSongS-R-GB" panose="02000000000000000000" pitchFamily="2" charset="-122"/>
              </a:rPr>
              <a:t>The idea of ​​the entire sculpture comes from the long history of Wuma Street. The pedestal of the sculpture takes the bridge as the design starting point, and is equipped with fountains and flowing water, </a:t>
            </a:r>
            <a:r>
              <a:rPr lang="en-US" altLang="zh-CN" sz="1411" dirty="0">
                <a:solidFill>
                  <a:srgbClr val="77091D"/>
                </a:solidFill>
                <a:latin typeface="FZQingKeBenYueSongS-R-GB" panose="02000000000000000000" pitchFamily="2" charset="-122"/>
                <a:ea typeface="FZQingKeBenYueSongS-R-GB" panose="02000000000000000000" pitchFamily="2" charset="-122"/>
              </a:rPr>
              <a:t>highlighting the characteristics of Wenzhou's water town</a:t>
            </a:r>
            <a:r>
              <a:rPr lang="en-US" altLang="zh-CN" sz="1411" dirty="0">
                <a:solidFill>
                  <a:srgbClr val="202124"/>
                </a:solidFill>
                <a:latin typeface="FZQingKeBenYueSongS-R-GB" panose="02000000000000000000" pitchFamily="2" charset="-122"/>
                <a:ea typeface="FZQingKeBenYueSongS-R-GB" panose="02000000000000000000" pitchFamily="2" charset="-122"/>
              </a:rPr>
              <a:t>; five galloping horse-drawn horses wear ancient car curtains, and its flying horsehairs and vigorous forefoot </a:t>
            </a:r>
            <a:r>
              <a:rPr lang="en-US" altLang="zh-CN" sz="1411" dirty="0">
                <a:solidFill>
                  <a:srgbClr val="77091D"/>
                </a:solidFill>
                <a:latin typeface="FZQingKeBenYueSongS-R-GB" panose="02000000000000000000" pitchFamily="2" charset="-122"/>
                <a:ea typeface="FZQingKeBenYueSongS-R-GB" panose="02000000000000000000" pitchFamily="2" charset="-122"/>
              </a:rPr>
              <a:t>symbolize the spirit of Wenzhou people's hard work and innovation</a:t>
            </a:r>
            <a:r>
              <a:rPr lang="en-US" altLang="zh-CN" sz="1411" dirty="0">
                <a:solidFill>
                  <a:srgbClr val="202124"/>
                </a:solidFill>
                <a:latin typeface="FZQingKeBenYueSongS-R-GB" panose="02000000000000000000" pitchFamily="2" charset="-122"/>
                <a:ea typeface="FZQingKeBenYueSongS-R-GB" panose="02000000000000000000" pitchFamily="2" charset="-122"/>
              </a:rPr>
              <a:t> .</a:t>
            </a:r>
            <a:r>
              <a:rPr lang="zh-CN" altLang="zh-CN" sz="1411" dirty="0">
                <a:latin typeface="FZQingKeBenYueSongS-R-GB" panose="02000000000000000000" pitchFamily="2" charset="-122"/>
                <a:ea typeface="FZQingKeBenYueSongS-R-GB" panose="02000000000000000000" pitchFamily="2" charset="-122"/>
              </a:rPr>
              <a:t> </a:t>
            </a:r>
          </a:p>
        </p:txBody>
      </p:sp>
      <p:pic>
        <p:nvPicPr>
          <p:cNvPr id="6" name="图片 5">
            <a:extLst>
              <a:ext uri="{FF2B5EF4-FFF2-40B4-BE49-F238E27FC236}">
                <a16:creationId xmlns:a16="http://schemas.microsoft.com/office/drawing/2014/main" id="{BC1F06A6-1156-42DF-8ED6-E9D52157DACE}"/>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81027" y="-24732"/>
            <a:ext cx="3891273" cy="6931895"/>
          </a:xfrm>
          <a:prstGeom prst="rect">
            <a:avLst/>
          </a:prstGeom>
        </p:spPr>
      </p:pic>
      <p:sp>
        <p:nvSpPr>
          <p:cNvPr id="8" name="文本框 7">
            <a:extLst>
              <a:ext uri="{FF2B5EF4-FFF2-40B4-BE49-F238E27FC236}">
                <a16:creationId xmlns:a16="http://schemas.microsoft.com/office/drawing/2014/main" id="{268EE069-C0F9-4BD6-8F17-14A8EC9A2643}"/>
              </a:ext>
            </a:extLst>
          </p:cNvPr>
          <p:cNvSpPr txBox="1"/>
          <p:nvPr/>
        </p:nvSpPr>
        <p:spPr>
          <a:xfrm>
            <a:off x="8222645" y="1710527"/>
            <a:ext cx="3747541" cy="3785652"/>
          </a:xfrm>
          <a:prstGeom prst="rect">
            <a:avLst/>
          </a:prstGeom>
          <a:noFill/>
        </p:spPr>
        <p:txBody>
          <a:bodyPr wrap="square" rtlCol="0">
            <a:spAutoFit/>
          </a:bodyPr>
          <a:lstStyle/>
          <a:p>
            <a:r>
              <a:rPr lang="en-US" altLang="zh-CN" sz="2400" dirty="0">
                <a:solidFill>
                  <a:srgbClr val="77091D"/>
                </a:solidFill>
                <a:latin typeface="FZQingKeBenYueSongS-R-GB" panose="02000000000000000000" pitchFamily="2" charset="-122"/>
                <a:ea typeface="FZQingKeBenYueSongS-R-GB" panose="02000000000000000000" pitchFamily="2" charset="-122"/>
                <a:cs typeface="Arial" panose="020B0604020202020204" pitchFamily="34" charset="0"/>
              </a:rPr>
              <a:t>After the recognition is successful, the information of the scenic spot is displayed on the main interface. The main information displayed is high-definition pictures of scenic spots, text introduction and voice introduction. The audio introduction includes Mandarin, English and Wenzhou dialect.</a:t>
            </a:r>
            <a:endParaRPr lang="zh-CN" altLang="en-US" sz="2400" dirty="0">
              <a:solidFill>
                <a:srgbClr val="77091D"/>
              </a:solidFill>
              <a:latin typeface="FZQingKeBenYueSongS-R-GB" panose="02000000000000000000" pitchFamily="2" charset="-122"/>
              <a:ea typeface="FZQingKeBenYueSongS-R-GB" panose="02000000000000000000" pitchFamily="2" charset="-122"/>
              <a:cs typeface="Arial" panose="020B0604020202020204" pitchFamily="34" charset="0"/>
            </a:endParaRPr>
          </a:p>
        </p:txBody>
      </p:sp>
    </p:spTree>
    <p:extLst>
      <p:ext uri="{BB962C8B-B14F-4D97-AF65-F5344CB8AC3E}">
        <p14:creationId xmlns:p14="http://schemas.microsoft.com/office/powerpoint/2010/main" val="393345286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317</Words>
  <Application>Microsoft Macintosh PowerPoint</Application>
  <PresentationFormat>宽屏</PresentationFormat>
  <Paragraphs>21</Paragraphs>
  <Slides>7</Slides>
  <Notes>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7</vt:i4>
      </vt:variant>
    </vt:vector>
  </HeadingPairs>
  <TitlesOfParts>
    <vt:vector size="13" baseType="lpstr">
      <vt:lpstr>等线</vt:lpstr>
      <vt:lpstr>等线 Light</vt:lpstr>
      <vt:lpstr>FZQingKeBenYueSongS-R-GB</vt:lpstr>
      <vt:lpstr>WenYue GuDianMingChaoTi (Non-Co</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Xuan Ma</dc:creator>
  <cp:lastModifiedBy>chenshiyi</cp:lastModifiedBy>
  <cp:revision>12</cp:revision>
  <dcterms:created xsi:type="dcterms:W3CDTF">2020-11-15T11:42:43Z</dcterms:created>
  <dcterms:modified xsi:type="dcterms:W3CDTF">2020-11-15T15:04:24Z</dcterms:modified>
</cp:coreProperties>
</file>