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5"/>
    <p:sldMasterId id="214748369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VT323"/>
      <p:regular r:id="rId29"/>
    </p:embeddedFont>
    <p:embeddedFont>
      <p:font typeface="Fira Mono"/>
      <p:regular r:id="rId30"/>
      <p:bold r:id="rId31"/>
    </p:embeddedFont>
    <p:embeddedFont>
      <p:font typeface="Roboto Slab Medium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6AE1D7-F7D6-4655-BC94-D4A73BC87BC9}">
  <a:tblStyle styleId="{626AE1D7-F7D6-4655-BC94-D4A73BC87B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VT323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FiraMono-bold.fntdata"/><Relationship Id="rId30" Type="http://schemas.openxmlformats.org/officeDocument/2006/relationships/font" Target="fonts/FiraMono-regular.fntdata"/><Relationship Id="rId11" Type="http://schemas.openxmlformats.org/officeDocument/2006/relationships/slide" Target="slides/slide4.xml"/><Relationship Id="rId33" Type="http://schemas.openxmlformats.org/officeDocument/2006/relationships/font" Target="fonts/RobotoSlabMedium-bold.fntdata"/><Relationship Id="rId10" Type="http://schemas.openxmlformats.org/officeDocument/2006/relationships/slide" Target="slides/slide3.xml"/><Relationship Id="rId32" Type="http://schemas.openxmlformats.org/officeDocument/2006/relationships/font" Target="fonts/RobotoSlabMedium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5" name="Shape 4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6" name="Google Shape;4786;g12c2d9fd74c_2_47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7" name="Google Shape;4787;g12c2d9fd74c_2_4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1" name="Shape 5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2" name="Google Shape;5482;g12c2d9fd74c_2_5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3" name="Google Shape;5483;g12c2d9fd74c_2_5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8" name="Shape 5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9" name="Google Shape;5489;g12c8b00fe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0" name="Google Shape;5490;g12c8b00fe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3" name="Shape 5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4" name="Google Shape;5494;g12cb8767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5" name="Google Shape;5495;g12cb8767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8" name="Shape 5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9" name="Google Shape;5499;g12c2d9fd74c_2_7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0" name="Google Shape;5500;g12c2d9fd74c_2_7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7" name="Shape 5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8" name="Google Shape;5638;g12c8b00fe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9" name="Google Shape;5639;g12c8b00fe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3" name="Shape 5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4" name="Google Shape;5644;g12cc5420e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5" name="Google Shape;5645;g12cc5420e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9" name="Shape 5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0" name="Google Shape;5650;g12c8b00fe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1" name="Google Shape;5651;g12c8b00fe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5" name="Shape 5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6" name="Google Shape;5656;g12c8b00fe9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7" name="Google Shape;5657;g12c8b00fe9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1" name="Shape 4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" name="Google Shape;4792;g12c2d9fd74c_2_4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3" name="Google Shape;4793;g12c2d9fd74c_2_4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8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9" name="Google Shape;4809;g12c2d9fd74c_2_4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0" name="Google Shape;4810;g12c2d9fd74c_2_4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3" name="Shape 5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4" name="Google Shape;5074;g12c2d9fd74c_2_5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5" name="Google Shape;5075;g12c2d9fd74c_2_5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3" name="Shape 5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4" name="Google Shape;5194;g12c2d9fd74c_2_5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5" name="Google Shape;5195;g12c2d9fd74c_2_5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1" name="Shape 5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2" name="Google Shape;5252;g12c2d9fd74c_2_5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3" name="Google Shape;5253;g12c2d9fd74c_2_5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8" name="Shape 5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9" name="Google Shape;5269;g12c2d9fd74c_2_6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0" name="Google Shape;5270;g12c2d9fd74c_2_6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9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0" name="Google Shape;5470;g12c2d9fd74c_2_6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1" name="Google Shape;5471;g12c2d9fd74c_2_6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4" name="Shape 5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5" name="Google Shape;5475;g12c2d9fd74c_2_6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6" name="Google Shape;5476;g12c2d9fd74c_2_6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4"/>
          <p:cNvGrpSpPr/>
          <p:nvPr/>
        </p:nvGrpSpPr>
        <p:grpSpPr>
          <a:xfrm>
            <a:off x="114481" y="108089"/>
            <a:ext cx="8915137" cy="4927322"/>
            <a:chOff x="114481" y="99780"/>
            <a:chExt cx="8915137" cy="4927322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114481" y="99780"/>
              <a:ext cx="8915137" cy="532097"/>
              <a:chOff x="114481" y="111355"/>
              <a:chExt cx="8915137" cy="532097"/>
            </a:xfrm>
          </p:grpSpPr>
          <p:sp>
            <p:nvSpPr>
              <p:cNvPr id="57" name="Google Shape;57;p14"/>
              <p:cNvSpPr/>
              <p:nvPr/>
            </p:nvSpPr>
            <p:spPr>
              <a:xfrm flipH="1" rot="10800000">
                <a:off x="1717721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 flipH="1" rot="10800000">
                <a:off x="1488638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 flipH="1" rot="10800000">
                <a:off x="1144996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flipH="1" rot="10800000">
                <a:off x="91632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 flipH="1" rot="10800000">
                <a:off x="801765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 flipH="1" rot="10800000">
                <a:off x="687206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flipH="1" rot="10800000">
                <a:off x="1603196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flipH="1" rot="10800000">
                <a:off x="1374079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 flipH="1" rot="10800000">
                <a:off x="686830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 flipH="1" rot="10800000">
                <a:off x="343564" y="22180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 flipH="1" rot="10800000">
                <a:off x="1717721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flipH="1" rot="10800000">
                <a:off x="1374079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flipH="1" rot="10800000">
                <a:off x="458123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 flipH="1" rot="10800000">
                <a:off x="229040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 flipH="1" rot="10800000">
                <a:off x="1603196" y="444909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 flipH="1" rot="10800000">
                <a:off x="148863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 flipH="1" rot="10800000">
                <a:off x="1259555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 flipH="1" rot="10800000">
                <a:off x="458123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 flipH="1" rot="10800000">
                <a:off x="114481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 flipH="1" rot="10800000">
                <a:off x="1603196" y="55535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flipH="1" rot="10800000">
                <a:off x="1144996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 flipH="1" rot="10800000">
                <a:off x="91591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flipH="1" rot="10800000">
                <a:off x="686830" y="55535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flipH="1" rot="10800000">
                <a:off x="343564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 flipH="1" rot="10800000">
                <a:off x="3552132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 flipH="1" rot="10800000">
                <a:off x="3323014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 flipH="1" rot="10800000">
                <a:off x="297978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flipH="1" rot="10800000">
                <a:off x="2750700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 flipH="1" rot="10800000">
                <a:off x="2636142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 flipH="1" rot="10800000">
                <a:off x="2521617" y="11135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 flipH="1" rot="10800000">
                <a:off x="3437573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 flipH="1" rot="10800000">
                <a:off x="3208490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 flipH="1" rot="10800000">
                <a:off x="2521617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 flipH="1" rot="10800000">
                <a:off x="2177976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 flipH="1" rot="10800000">
                <a:off x="3552132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 flipH="1" rot="10800000">
                <a:off x="3208490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 flipH="1" rot="10800000">
                <a:off x="2292500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 flipH="1" rot="10800000">
                <a:off x="2063417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 flipH="1" rot="10800000">
                <a:off x="1834334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 flipH="1" rot="10800000">
                <a:off x="3437573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 flipH="1" rot="10800000">
                <a:off x="3323014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flipH="1" rot="10800000">
                <a:off x="3093931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 flipH="1" rot="10800000">
                <a:off x="2292500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 flipH="1" rot="10800000">
                <a:off x="194885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 flipH="1" rot="10800000">
                <a:off x="343757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 flipH="1" rot="10800000">
                <a:off x="297937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 flipH="1" rot="10800000">
                <a:off x="2750290" y="55494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 flipH="1" rot="10800000">
                <a:off x="2521617" y="554948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 flipH="1" rot="10800000">
                <a:off x="2177976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 flipH="1" rot="10800000">
                <a:off x="5382845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 flipH="1" rot="10800000">
                <a:off x="5153728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 flipH="1" rot="10800000">
                <a:off x="4810497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 flipH="1" rot="10800000">
                <a:off x="458141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 flipH="1" rot="10800000">
                <a:off x="4466855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 flipH="1" rot="10800000">
                <a:off x="4352331" y="11135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 flipH="1" rot="10800000">
                <a:off x="5268286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 flipH="1" rot="10800000">
                <a:off x="5039203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 flipH="1" rot="10800000">
                <a:off x="4352331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 flipH="1" rot="10800000">
                <a:off x="4008689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 flipH="1" rot="10800000">
                <a:off x="5382845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 flipH="1" rot="10800000">
                <a:off x="5039203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 flipH="1" rot="10800000">
                <a:off x="4123213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 flipH="1" rot="10800000">
                <a:off x="3894130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 flipH="1" rot="10800000">
                <a:off x="3665047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 flipH="1" rot="10800000">
                <a:off x="5268286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flipH="1" rot="10800000">
                <a:off x="515372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flipH="1" rot="10800000">
                <a:off x="4924645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 flipH="1" rot="10800000">
                <a:off x="4123213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 flipH="1" rot="10800000">
                <a:off x="3779572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flipH="1" rot="10800000">
                <a:off x="5268286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 flipH="1" rot="10800000">
                <a:off x="4810086" y="55494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 flipH="1" rot="10800000">
                <a:off x="458100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 flipH="1" rot="10800000">
                <a:off x="4352331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 flipH="1" rot="10800000">
                <a:off x="4008689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 flipH="1" rot="10800000">
                <a:off x="7217222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 flipH="1" rot="10800000">
                <a:off x="6988105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 flipH="1" rot="10800000">
                <a:off x="664487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 flipH="1" rot="10800000">
                <a:off x="6415791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 flipH="1" rot="10800000">
                <a:off x="6301232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 flipH="1" rot="10800000">
                <a:off x="6186707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 flipH="1" rot="10800000">
                <a:off x="7102663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 flipH="1" rot="10800000">
                <a:off x="6873580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 flipH="1" rot="10800000">
                <a:off x="6186707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 flipH="1" rot="10800000">
                <a:off x="5843066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 flipH="1" rot="10800000">
                <a:off x="7217222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 flipH="1" rot="10800000">
                <a:off x="6873580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 flipH="1" rot="10800000">
                <a:off x="5957590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 flipH="1" rot="10800000">
                <a:off x="5728507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 flipH="1" rot="10800000">
                <a:off x="5499424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 flipH="1" rot="10800000">
                <a:off x="7102663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 flipH="1" rot="10800000">
                <a:off x="6988105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 flipH="1" rot="10800000">
                <a:off x="6759021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 flipH="1" rot="10800000">
                <a:off x="5957590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 flipH="1" rot="10800000">
                <a:off x="561394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 flipH="1" rot="10800000">
                <a:off x="710266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 flipH="1" rot="10800000">
                <a:off x="664446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 flipH="1" rot="10800000">
                <a:off x="6415791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 flipH="1" rot="10800000">
                <a:off x="6186707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 flipH="1" rot="10800000">
                <a:off x="5843066" y="55494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 flipH="1" rot="10800000">
                <a:off x="8822892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 flipH="1" rot="10800000">
                <a:off x="8479250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 flipH="1" rot="10800000">
                <a:off x="8250167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 flipH="1" rot="10800000">
                <a:off x="8135609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 flipH="1" rot="10800000">
                <a:off x="8021084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 flipH="1" rot="10800000">
                <a:off x="8937040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 flipH="1" rot="10800000">
                <a:off x="8708368" y="22180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 flipH="1" rot="10800000">
                <a:off x="8021084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 flipH="1" rot="10800000">
                <a:off x="7677442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 flipH="1" rot="10800000">
                <a:off x="8707957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 flipH="1" rot="10800000">
                <a:off x="7791967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 flipH="1" rot="10800000">
                <a:off x="7562884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 flipH="1" rot="10800000">
                <a:off x="7333801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 flipH="1" rot="10800000">
                <a:off x="8937040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 flipH="1" rot="10800000">
                <a:off x="8822481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 flipH="1" rot="10800000">
                <a:off x="8593809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 flipH="1" rot="10800000">
                <a:off x="7791967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 flipH="1" rot="10800000">
                <a:off x="7448359" y="444909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 flipH="1" rot="10800000">
                <a:off x="8937040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 flipH="1" rot="10800000">
                <a:off x="8479250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 flipH="1" rot="10800000">
                <a:off x="8250167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 flipH="1" rot="10800000">
                <a:off x="8021084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 flipH="1" rot="10800000">
                <a:off x="7677442" y="55494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4"/>
            <p:cNvGrpSpPr/>
            <p:nvPr/>
          </p:nvGrpSpPr>
          <p:grpSpPr>
            <a:xfrm rot="10800000">
              <a:off x="114481" y="4495005"/>
              <a:ext cx="8915137" cy="532097"/>
              <a:chOff x="114481" y="111355"/>
              <a:chExt cx="8915137" cy="532097"/>
            </a:xfrm>
          </p:grpSpPr>
          <p:sp>
            <p:nvSpPr>
              <p:cNvPr id="180" name="Google Shape;180;p14"/>
              <p:cNvSpPr/>
              <p:nvPr/>
            </p:nvSpPr>
            <p:spPr>
              <a:xfrm flipH="1" rot="10800000">
                <a:off x="1717721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 flipH="1" rot="10800000">
                <a:off x="1488638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 flipH="1" rot="10800000">
                <a:off x="1144996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 flipH="1" rot="10800000">
                <a:off x="91632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 flipH="1" rot="10800000">
                <a:off x="801765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 flipH="1" rot="10800000">
                <a:off x="687206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 flipH="1" rot="10800000">
                <a:off x="1603196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 flipH="1" rot="10800000">
                <a:off x="1374079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 flipH="1" rot="10800000">
                <a:off x="686830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 flipH="1" rot="10800000">
                <a:off x="343564" y="22180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 flipH="1" rot="10800000">
                <a:off x="1717721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 flipH="1" rot="10800000">
                <a:off x="1374079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 flipH="1" rot="10800000">
                <a:off x="458123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 flipH="1" rot="10800000">
                <a:off x="229040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 flipH="1" rot="10800000">
                <a:off x="1603196" y="444909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 flipH="1" rot="10800000">
                <a:off x="148863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 flipH="1" rot="10800000">
                <a:off x="1259555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 flipH="1" rot="10800000">
                <a:off x="458123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 flipH="1" rot="10800000">
                <a:off x="114481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 flipH="1" rot="10800000">
                <a:off x="1603196" y="55535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 flipH="1" rot="10800000">
                <a:off x="1144996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 flipH="1" rot="10800000">
                <a:off x="91591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 flipH="1" rot="10800000">
                <a:off x="686830" y="55535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 flipH="1" rot="10800000">
                <a:off x="343564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 flipH="1" rot="10800000">
                <a:off x="3552132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 flipH="1" rot="10800000">
                <a:off x="3323014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 flipH="1" rot="10800000">
                <a:off x="297978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 flipH="1" rot="10800000">
                <a:off x="2750700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 flipH="1" rot="10800000">
                <a:off x="2636142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 flipH="1" rot="10800000">
                <a:off x="2521617" y="11135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 flipH="1" rot="10800000">
                <a:off x="3437573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 flipH="1" rot="10800000">
                <a:off x="3208490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 flipH="1" rot="10800000">
                <a:off x="2521617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 flipH="1" rot="10800000">
                <a:off x="2177976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 flipH="1" rot="10800000">
                <a:off x="3552132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 flipH="1" rot="10800000">
                <a:off x="3208490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 flipH="1" rot="10800000">
                <a:off x="2292500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flipH="1" rot="10800000">
                <a:off x="2063417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flipH="1" rot="10800000">
                <a:off x="1834334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flipH="1" rot="10800000">
                <a:off x="3437573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flipH="1" rot="10800000">
                <a:off x="3323014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flipH="1" rot="10800000">
                <a:off x="3093931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flipH="1" rot="10800000">
                <a:off x="2292500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flipH="1" rot="10800000">
                <a:off x="194885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flipH="1" rot="10800000">
                <a:off x="343757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flipH="1" rot="10800000">
                <a:off x="297937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flipH="1" rot="10800000">
                <a:off x="2750290" y="55494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flipH="1" rot="10800000">
                <a:off x="2521617" y="554948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flipH="1" rot="10800000">
                <a:off x="2177976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flipH="1" rot="10800000">
                <a:off x="5382845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flipH="1" rot="10800000">
                <a:off x="5153728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flipH="1" rot="10800000">
                <a:off x="4810497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flipH="1" rot="10800000">
                <a:off x="458141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flipH="1" rot="10800000">
                <a:off x="4466855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flipH="1" rot="10800000">
                <a:off x="4352331" y="11135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flipH="1" rot="10800000">
                <a:off x="5268286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flipH="1" rot="10800000">
                <a:off x="5039203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flipH="1" rot="10800000">
                <a:off x="4352331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flipH="1" rot="10800000">
                <a:off x="4008689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flipH="1" rot="10800000">
                <a:off x="5382845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flipH="1" rot="10800000">
                <a:off x="5039203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flipH="1" rot="10800000">
                <a:off x="4123213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flipH="1" rot="10800000">
                <a:off x="3894130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flipH="1" rot="10800000">
                <a:off x="3665047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flipH="1" rot="10800000">
                <a:off x="5268286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flipH="1" rot="10800000">
                <a:off x="515372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flipH="1" rot="10800000">
                <a:off x="4924645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 flipH="1" rot="10800000">
                <a:off x="4123213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 flipH="1" rot="10800000">
                <a:off x="3779572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 flipH="1" rot="10800000">
                <a:off x="5268286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 flipH="1" rot="10800000">
                <a:off x="4810086" y="55494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 flipH="1" rot="10800000">
                <a:off x="458100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 flipH="1" rot="10800000">
                <a:off x="4352331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 flipH="1" rot="10800000">
                <a:off x="4008689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 flipH="1" rot="10800000">
                <a:off x="7217222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 flipH="1" rot="10800000">
                <a:off x="6988105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 flipH="1" rot="10800000">
                <a:off x="6644874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 flipH="1" rot="10800000">
                <a:off x="6415791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 flipH="1" rot="10800000">
                <a:off x="6301232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 flipH="1" rot="10800000">
                <a:off x="6186707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 flipH="1" rot="10800000">
                <a:off x="7102663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 flipH="1" rot="10800000">
                <a:off x="6873580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 flipH="1" rot="10800000">
                <a:off x="6186707" y="22180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 flipH="1" rot="10800000">
                <a:off x="5843066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 flipH="1" rot="10800000">
                <a:off x="7217222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 flipH="1" rot="10800000">
                <a:off x="6873580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 flipH="1" rot="10800000">
                <a:off x="5957590" y="332289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 flipH="1" rot="10800000">
                <a:off x="5728507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 flipH="1" rot="10800000">
                <a:off x="5499424" y="332289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 flipH="1" rot="10800000">
                <a:off x="7102663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 flipH="1" rot="10800000">
                <a:off x="6988105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4"/>
              <p:cNvSpPr/>
              <p:nvPr/>
            </p:nvSpPr>
            <p:spPr>
              <a:xfrm flipH="1" rot="10800000">
                <a:off x="6759021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 flipH="1" rot="10800000">
                <a:off x="5957590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 flipH="1" rot="10800000">
                <a:off x="5613948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 flipH="1" rot="10800000">
                <a:off x="710266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 flipH="1" rot="10800000">
                <a:off x="6644463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 flipH="1" rot="10800000">
                <a:off x="6415791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 flipH="1" rot="10800000">
                <a:off x="6186707" y="55535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 flipH="1" rot="10800000">
                <a:off x="5843066" y="55494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 flipH="1" rot="10800000">
                <a:off x="8822892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4"/>
              <p:cNvSpPr/>
              <p:nvPr/>
            </p:nvSpPr>
            <p:spPr>
              <a:xfrm flipH="1" rot="10800000">
                <a:off x="8479250" y="11135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 flipH="1" rot="10800000">
                <a:off x="8250167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 flipH="1" rot="10800000">
                <a:off x="8135609" y="11135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 flipH="1" rot="10800000">
                <a:off x="8021084" y="11135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 flipH="1" rot="10800000">
                <a:off x="8937040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 flipH="1" rot="10800000">
                <a:off x="8708368" y="22180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 flipH="1" rot="10800000">
                <a:off x="8021084" y="22180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4"/>
              <p:cNvSpPr/>
              <p:nvPr/>
            </p:nvSpPr>
            <p:spPr>
              <a:xfrm flipH="1" rot="10800000">
                <a:off x="7677442" y="22180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 flipH="1" rot="10800000">
                <a:off x="8707957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 flipH="1" rot="10800000">
                <a:off x="7791967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 flipH="1" rot="10800000">
                <a:off x="7562884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 flipH="1" rot="10800000">
                <a:off x="7333801" y="332289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 flipH="1" rot="10800000">
                <a:off x="8937040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 flipH="1" rot="10800000">
                <a:off x="8822481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 flipH="1" rot="10800000">
                <a:off x="8593809" y="444909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 flipH="1" rot="10800000">
                <a:off x="7791967" y="444909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 flipH="1" rot="10800000">
                <a:off x="7448359" y="444909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 flipH="1" rot="10800000">
                <a:off x="8937040" y="55535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 flipH="1" rot="10800000">
                <a:off x="8479250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 flipH="1" rot="10800000">
                <a:off x="8250167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 flipH="1" rot="10800000">
                <a:off x="8021084" y="55535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 flipH="1" rot="10800000">
                <a:off x="7677442" y="55494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2" name="Google Shape;302;p14"/>
          <p:cNvSpPr txBox="1"/>
          <p:nvPr>
            <p:ph type="ctrTitle"/>
          </p:nvPr>
        </p:nvSpPr>
        <p:spPr>
          <a:xfrm>
            <a:off x="1162325" y="1565926"/>
            <a:ext cx="6819300" cy="16953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3" name="Google Shape;303;p14"/>
          <p:cNvSpPr txBox="1"/>
          <p:nvPr>
            <p:ph idx="1" type="subTitle"/>
          </p:nvPr>
        </p:nvSpPr>
        <p:spPr>
          <a:xfrm>
            <a:off x="1395450" y="3415354"/>
            <a:ext cx="6353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type="title"/>
          </p:nvPr>
        </p:nvSpPr>
        <p:spPr>
          <a:xfrm>
            <a:off x="1338775" y="1817730"/>
            <a:ext cx="38871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6" name="Google Shape;306;p15"/>
          <p:cNvSpPr txBox="1"/>
          <p:nvPr>
            <p:ph idx="1" type="subTitle"/>
          </p:nvPr>
        </p:nvSpPr>
        <p:spPr>
          <a:xfrm>
            <a:off x="1338775" y="3497963"/>
            <a:ext cx="3227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5"/>
          <p:cNvSpPr txBox="1"/>
          <p:nvPr>
            <p:ph hasCustomPrompt="1" idx="2" type="title"/>
          </p:nvPr>
        </p:nvSpPr>
        <p:spPr>
          <a:xfrm>
            <a:off x="1267750" y="1252375"/>
            <a:ext cx="11379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08" name="Google Shape;308;p1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09" name="Google Shape;309;p15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15"/>
            <p:cNvGrpSpPr/>
            <p:nvPr/>
          </p:nvGrpSpPr>
          <p:grpSpPr>
            <a:xfrm flipH="1">
              <a:off x="114432" y="108091"/>
              <a:ext cx="8915137" cy="4927318"/>
              <a:chOff x="114432" y="99771"/>
              <a:chExt cx="8915137" cy="4927318"/>
            </a:xfrm>
          </p:grpSpPr>
          <p:sp>
            <p:nvSpPr>
              <p:cNvPr id="311" name="Google Shape;311;p15"/>
              <p:cNvSpPr/>
              <p:nvPr/>
            </p:nvSpPr>
            <p:spPr>
              <a:xfrm>
                <a:off x="1717671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1144946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916274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801715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687156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1374029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686780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343515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2177926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7217172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882284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8479201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825011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8021034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8936990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8708318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8021034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67739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 flipH="1" rot="10800000">
                <a:off x="1259505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 flipH="1" rot="10800000">
                <a:off x="458073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 flipH="1" rot="10800000">
                <a:off x="114432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 flipH="1" rot="10800000">
                <a:off x="915863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 flipH="1" rot="10800000">
                <a:off x="686780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 flipH="1" rot="10800000">
                <a:off x="343515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 flipH="1" rot="10800000">
                <a:off x="8936990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 flipH="1" rot="10800000">
                <a:off x="8822432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 flipH="1" rot="10800000">
                <a:off x="8593759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 flipH="1" rot="10800000">
                <a:off x="8936990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 flipH="1" rot="10800000">
                <a:off x="8479201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 flipH="1" rot="10800000">
                <a:off x="8250118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1" name="Google Shape;341;p15"/>
            <p:cNvSpPr/>
            <p:nvPr/>
          </p:nvSpPr>
          <p:spPr>
            <a:xfrm flipH="1" rot="5400000">
              <a:off x="6990300" y="2459000"/>
              <a:ext cx="4095000" cy="21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1456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2597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3089" y="4625544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71812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60355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148897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137436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103101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91643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8018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68724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3552392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343781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332320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320862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09404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86527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97985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2750699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2636086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252150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29273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2407352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17816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206358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9490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183481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538289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5268283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515370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50391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4924936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46957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48103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458116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44665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435243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12324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423782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400866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3894052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7798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366531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72171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710254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69879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68733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6759199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653004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6644621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415430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630085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61866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19" y="2513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59575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60720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84292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72831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5613737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54995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893680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882223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870761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8593461" y="4625965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836427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847888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24969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813511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8020924" y="4625544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77917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7906346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767715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756257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7448000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733380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572668" y="45155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72668" y="44051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72668" y="4294315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573089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573089" y="407351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573089" y="396312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72668" y="38526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572668" y="37422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572668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573089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573089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573089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572668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572668" y="30798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572668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573089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73089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573089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572668" y="2527387"/>
              <a:ext cx="92449" cy="88726"/>
            </a:xfrm>
            <a:custGeom>
              <a:rect b="b" l="l" r="r" t="t"/>
              <a:pathLst>
                <a:path extrusionOk="0" h="2526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572668" y="24169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572668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73089" y="2196194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573089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573089" y="1975363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572668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572668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572668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573089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573089" y="1423338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573089" y="13129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572668" y="12025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572668" y="1092109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572668" y="98171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573089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573089" y="76049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573089" y="650061"/>
              <a:ext cx="92027" cy="88304"/>
            </a:xfrm>
            <a:custGeom>
              <a:rect b="b" l="l" r="r" t="t"/>
              <a:pathLst>
                <a:path extrusionOk="0" h="2514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572668" y="539663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171770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148897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1603551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137436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114520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103059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916436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80185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68724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5726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355197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332320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3437814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320862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309404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9794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286485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7506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2636086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52150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4069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178161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229235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20635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1949006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183439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538247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515370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268283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03912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49245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480993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4695780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458116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446659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4352012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23743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00866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1232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389405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37794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366489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7216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69879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710254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687339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675877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66441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65300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19" y="2525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6415430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630085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61862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6071662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584292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5957506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57283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5613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549916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88222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8936808" y="429266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870761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859304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847846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8364271" y="429266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824969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813511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802050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790592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7677155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7791768" y="429266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756257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744800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7333387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12597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16"/>
          <p:cNvGrpSpPr/>
          <p:nvPr/>
        </p:nvGrpSpPr>
        <p:grpSpPr>
          <a:xfrm>
            <a:off x="113892" y="108088"/>
            <a:ext cx="8915727" cy="4927324"/>
            <a:chOff x="113892" y="99780"/>
            <a:chExt cx="8915727" cy="4927324"/>
          </a:xfrm>
        </p:grpSpPr>
        <p:grpSp>
          <p:nvGrpSpPr>
            <p:cNvPr id="529" name="Google Shape;529;p16"/>
            <p:cNvGrpSpPr/>
            <p:nvPr/>
          </p:nvGrpSpPr>
          <p:grpSpPr>
            <a:xfrm>
              <a:off x="113892" y="99780"/>
              <a:ext cx="8915727" cy="532097"/>
              <a:chOff x="113892" y="99780"/>
              <a:chExt cx="8915727" cy="532097"/>
            </a:xfrm>
          </p:grpSpPr>
          <p:sp>
            <p:nvSpPr>
              <p:cNvPr id="530" name="Google Shape;530;p16"/>
              <p:cNvSpPr/>
              <p:nvPr/>
            </p:nvSpPr>
            <p:spPr>
              <a:xfrm flipH="1" rot="10800000">
                <a:off x="1145221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6"/>
              <p:cNvSpPr/>
              <p:nvPr/>
            </p:nvSpPr>
            <p:spPr>
              <a:xfrm flipH="1" rot="10800000">
                <a:off x="916138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 flipH="1" rot="10800000">
                <a:off x="572496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 flipH="1" rot="10800000">
                <a:off x="343386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6"/>
              <p:cNvSpPr/>
              <p:nvPr/>
            </p:nvSpPr>
            <p:spPr>
              <a:xfrm flipH="1" rot="10800000">
                <a:off x="228827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 flipH="1" rot="10800000">
                <a:off x="114268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 flipH="1" rot="10800000">
                <a:off x="1374079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 flipH="1" rot="10800000">
                <a:off x="113892" y="21023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 flipH="1" rot="10800000">
                <a:off x="343564" y="21023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 flipH="1" rot="10800000">
                <a:off x="458123" y="320714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 flipH="1" rot="10800000">
                <a:off x="229040" y="320714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 flipH="1" rot="10800000">
                <a:off x="458123" y="433334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 flipH="1" rot="10800000">
                <a:off x="114481" y="433334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 flipH="1" rot="10800000">
                <a:off x="343564" y="5437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 flipH="1" rot="10800000">
                <a:off x="7217222" y="9978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 flipH="1" rot="10800000">
                <a:off x="6988105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 flipH="1" rot="10800000">
                <a:off x="7102663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 flipH="1" rot="10800000">
                <a:off x="8822892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 flipH="1" rot="10800000">
                <a:off x="8479250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 flipH="1" rot="10800000">
                <a:off x="8250167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 flipH="1" rot="10800000">
                <a:off x="8135609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 flipH="1" rot="10800000">
                <a:off x="8021084" y="9978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 flipH="1" rot="10800000">
                <a:off x="8937040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 flipH="1" rot="10800000">
                <a:off x="8708368" y="21023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 flipH="1" rot="10800000">
                <a:off x="8021084" y="21023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 flipH="1" rot="10800000">
                <a:off x="7677442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flipH="1" rot="10800000">
                <a:off x="8707957" y="320714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flipH="1" rot="10800000">
                <a:off x="8937040" y="433334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flipH="1" rot="10800000">
                <a:off x="8822481" y="433334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flipH="1" rot="10800000">
                <a:off x="8593809" y="433334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flipH="1" rot="10800000">
                <a:off x="8937040" y="5437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" name="Google Shape;561;p16"/>
            <p:cNvGrpSpPr/>
            <p:nvPr/>
          </p:nvGrpSpPr>
          <p:grpSpPr>
            <a:xfrm>
              <a:off x="114431" y="4055273"/>
              <a:ext cx="8915137" cy="971831"/>
              <a:chOff x="114431" y="4055273"/>
              <a:chExt cx="8915137" cy="971831"/>
            </a:xfrm>
          </p:grpSpPr>
          <p:sp>
            <p:nvSpPr>
              <p:cNvPr id="562" name="Google Shape;562;p16"/>
              <p:cNvSpPr/>
              <p:nvPr/>
            </p:nvSpPr>
            <p:spPr>
              <a:xfrm>
                <a:off x="1717671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1603146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1374029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1259505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915863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801304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686780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58073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343514" y="4938634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228990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114431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687156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458073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228990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114431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114431" y="438669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2292450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2177926" y="4938634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2063367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>
                <a:off x="1948808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1834284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2292450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2177926" y="4828561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2063367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1948808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1834284" y="482856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2292450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1834284" y="4718076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7217172" y="4938634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7102613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6873530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6758971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6415741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6988055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6759382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7217172" y="4718076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6988055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8936990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8707907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8593759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8250117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8135559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8021034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7791917" y="4938634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7677392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7562834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7448309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7333751" y="4938634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8936990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8822431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8593759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8479200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8364676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8250117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7791917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7677392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>
                <a:off x="7562834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7448309" y="482856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937401" y="471807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8822842" y="471807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8708318" y="471807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7906476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7791917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6"/>
              <p:cNvSpPr/>
              <p:nvPr/>
            </p:nvSpPr>
            <p:spPr>
              <a:xfrm>
                <a:off x="8479200" y="460762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6"/>
              <p:cNvSpPr/>
              <p:nvPr/>
            </p:nvSpPr>
            <p:spPr>
              <a:xfrm>
                <a:off x="8936990" y="449714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6"/>
              <p:cNvSpPr/>
              <p:nvPr/>
            </p:nvSpPr>
            <p:spPr>
              <a:xfrm>
                <a:off x="8822431" y="438669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6"/>
              <p:cNvSpPr/>
              <p:nvPr/>
            </p:nvSpPr>
            <p:spPr>
              <a:xfrm>
                <a:off x="8822842" y="416572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6"/>
              <p:cNvSpPr/>
              <p:nvPr/>
            </p:nvSpPr>
            <p:spPr>
              <a:xfrm>
                <a:off x="8936990" y="405527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0" name="Google Shape;630;p16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1" name="Google Shape;631;p16"/>
          <p:cNvSpPr txBox="1"/>
          <p:nvPr>
            <p:ph idx="1" type="body"/>
          </p:nvPr>
        </p:nvSpPr>
        <p:spPr>
          <a:xfrm>
            <a:off x="649275" y="1129650"/>
            <a:ext cx="78453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632" name="Google Shape;632;p1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1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35" name="Google Shape;635;p17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17"/>
            <p:cNvGrpSpPr/>
            <p:nvPr/>
          </p:nvGrpSpPr>
          <p:grpSpPr>
            <a:xfrm>
              <a:off x="113892" y="108088"/>
              <a:ext cx="8915727" cy="4927324"/>
              <a:chOff x="113892" y="99780"/>
              <a:chExt cx="8915727" cy="4927324"/>
            </a:xfrm>
          </p:grpSpPr>
          <p:grpSp>
            <p:nvGrpSpPr>
              <p:cNvPr id="637" name="Google Shape;637;p17"/>
              <p:cNvGrpSpPr/>
              <p:nvPr/>
            </p:nvGrpSpPr>
            <p:grpSpPr>
              <a:xfrm>
                <a:off x="113892" y="99780"/>
                <a:ext cx="8915727" cy="532097"/>
                <a:chOff x="113892" y="99780"/>
                <a:chExt cx="8915727" cy="532097"/>
              </a:xfrm>
            </p:grpSpPr>
            <p:sp>
              <p:nvSpPr>
                <p:cNvPr id="638" name="Google Shape;638;p17"/>
                <p:cNvSpPr/>
                <p:nvPr/>
              </p:nvSpPr>
              <p:spPr>
                <a:xfrm flipH="1" rot="10800000">
                  <a:off x="1145221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 flipH="1" rot="10800000">
                  <a:off x="916138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 flipH="1" rot="10800000">
                  <a:off x="572496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 flipH="1" rot="10800000">
                  <a:off x="343386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 flipH="1" rot="10800000">
                  <a:off x="228827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 flipH="1" rot="10800000">
                  <a:off x="114268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 flipH="1" rot="10800000">
                  <a:off x="1374079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 flipH="1" rot="10800000">
                  <a:off x="113892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 flipH="1" rot="10800000">
                  <a:off x="343564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 flipH="1" rot="10800000">
                  <a:off x="458123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 flipH="1" rot="10800000">
                  <a:off x="229040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 flipH="1" rot="10800000">
                  <a:off x="458123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 flipH="1" rot="10800000">
                  <a:off x="114481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 flipH="1" rot="10800000">
                  <a:off x="343564" y="543784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 flipH="1" rot="10800000">
                  <a:off x="7217222" y="9978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 flipH="1" rot="10800000">
                  <a:off x="6988105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 flipH="1" rot="10800000">
                  <a:off x="7102663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 flipH="1" rot="10800000">
                  <a:off x="8822892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 flipH="1" rot="10800000">
                  <a:off x="8479250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 flipH="1" rot="10800000">
                  <a:off x="8250167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 flipH="1" rot="10800000">
                  <a:off x="8135609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 flipH="1" rot="10800000">
                  <a:off x="8021084" y="9978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 flipH="1" rot="10800000">
                  <a:off x="8937040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 flipH="1" rot="10800000">
                  <a:off x="8708368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 flipH="1" rot="10800000">
                  <a:off x="8021084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 flipH="1" rot="10800000">
                  <a:off x="7677442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 flipH="1" rot="10800000">
                  <a:off x="8707957" y="320714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 flipH="1" rot="10800000">
                  <a:off x="8937040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 flipH="1" rot="10800000">
                  <a:off x="8822481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 flipH="1" rot="10800000">
                  <a:off x="8593809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 flipH="1" rot="10800000">
                  <a:off x="8937040" y="543784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9" name="Google Shape;669;p17"/>
              <p:cNvGrpSpPr/>
              <p:nvPr/>
            </p:nvGrpSpPr>
            <p:grpSpPr>
              <a:xfrm>
                <a:off x="114431" y="4055273"/>
                <a:ext cx="8915137" cy="971831"/>
                <a:chOff x="114431" y="4055273"/>
                <a:chExt cx="8915137" cy="971831"/>
              </a:xfrm>
            </p:grpSpPr>
            <p:sp>
              <p:nvSpPr>
                <p:cNvPr id="670" name="Google Shape;670;p17"/>
                <p:cNvSpPr/>
                <p:nvPr/>
              </p:nvSpPr>
              <p:spPr>
                <a:xfrm>
                  <a:off x="171767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1603146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1374029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1259505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91586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80130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68678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58073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343514" y="4938634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22899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443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68715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58073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22899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114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114431" y="4386692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229245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2177926" y="4938634"/>
                  <a:ext cx="92133" cy="88470"/>
                </a:xfrm>
                <a:custGeom>
                  <a:rect b="b" l="l" r="r" t="t"/>
                  <a:pathLst>
                    <a:path extrusionOk="0" h="2584" w="2691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2063367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948808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83428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229245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17"/>
                <p:cNvSpPr/>
                <p:nvPr/>
              </p:nvSpPr>
              <p:spPr>
                <a:xfrm>
                  <a:off x="2177926" y="4828561"/>
                  <a:ext cx="92133" cy="88093"/>
                </a:xfrm>
                <a:custGeom>
                  <a:rect b="b" l="l" r="r" t="t"/>
                  <a:pathLst>
                    <a:path extrusionOk="0" h="2573" w="2691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17"/>
                <p:cNvSpPr/>
                <p:nvPr/>
              </p:nvSpPr>
              <p:spPr>
                <a:xfrm>
                  <a:off x="206336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17"/>
                <p:cNvSpPr/>
                <p:nvPr/>
              </p:nvSpPr>
              <p:spPr>
                <a:xfrm>
                  <a:off x="1948808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17"/>
                <p:cNvSpPr/>
                <p:nvPr/>
              </p:nvSpPr>
              <p:spPr>
                <a:xfrm>
                  <a:off x="1834284" y="4828561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17"/>
                <p:cNvSpPr/>
                <p:nvPr/>
              </p:nvSpPr>
              <p:spPr>
                <a:xfrm>
                  <a:off x="2292450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17"/>
                <p:cNvSpPr/>
                <p:nvPr/>
              </p:nvSpPr>
              <p:spPr>
                <a:xfrm>
                  <a:off x="1834284" y="4718076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17"/>
                <p:cNvSpPr/>
                <p:nvPr/>
              </p:nvSpPr>
              <p:spPr>
                <a:xfrm>
                  <a:off x="7217172" y="4938634"/>
                  <a:ext cx="92544" cy="88470"/>
                </a:xfrm>
                <a:custGeom>
                  <a:rect b="b" l="l" r="r" t="t"/>
                  <a:pathLst>
                    <a:path extrusionOk="0" h="2584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17"/>
                <p:cNvSpPr/>
                <p:nvPr/>
              </p:nvSpPr>
              <p:spPr>
                <a:xfrm>
                  <a:off x="710261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687353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6758971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17"/>
                <p:cNvSpPr/>
                <p:nvPr/>
              </p:nvSpPr>
              <p:spPr>
                <a:xfrm>
                  <a:off x="641574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17"/>
                <p:cNvSpPr/>
                <p:nvPr/>
              </p:nvSpPr>
              <p:spPr>
                <a:xfrm>
                  <a:off x="6988055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>
                  <a:off x="6759382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17"/>
                <p:cNvSpPr/>
                <p:nvPr/>
              </p:nvSpPr>
              <p:spPr>
                <a:xfrm>
                  <a:off x="7217172" y="4718076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17"/>
                <p:cNvSpPr/>
                <p:nvPr/>
              </p:nvSpPr>
              <p:spPr>
                <a:xfrm>
                  <a:off x="6988055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4" y="2573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17"/>
                <p:cNvSpPr/>
                <p:nvPr/>
              </p:nvSpPr>
              <p:spPr>
                <a:xfrm>
                  <a:off x="8936990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17"/>
                <p:cNvSpPr/>
                <p:nvPr/>
              </p:nvSpPr>
              <p:spPr>
                <a:xfrm>
                  <a:off x="8707907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85937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8250117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81355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802103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7791917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7677392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17"/>
                <p:cNvSpPr/>
                <p:nvPr/>
              </p:nvSpPr>
              <p:spPr>
                <a:xfrm>
                  <a:off x="756283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17"/>
                <p:cNvSpPr/>
                <p:nvPr/>
              </p:nvSpPr>
              <p:spPr>
                <a:xfrm>
                  <a:off x="7448309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17"/>
                <p:cNvSpPr/>
                <p:nvPr/>
              </p:nvSpPr>
              <p:spPr>
                <a:xfrm>
                  <a:off x="7333751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17"/>
                <p:cNvSpPr/>
                <p:nvPr/>
              </p:nvSpPr>
              <p:spPr>
                <a:xfrm>
                  <a:off x="8936990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17"/>
                <p:cNvSpPr/>
                <p:nvPr/>
              </p:nvSpPr>
              <p:spPr>
                <a:xfrm>
                  <a:off x="8822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17"/>
                <p:cNvSpPr/>
                <p:nvPr/>
              </p:nvSpPr>
              <p:spPr>
                <a:xfrm>
                  <a:off x="8593759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17"/>
                <p:cNvSpPr/>
                <p:nvPr/>
              </p:nvSpPr>
              <p:spPr>
                <a:xfrm>
                  <a:off x="847920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17"/>
                <p:cNvSpPr/>
                <p:nvPr/>
              </p:nvSpPr>
              <p:spPr>
                <a:xfrm>
                  <a:off x="836467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17"/>
                <p:cNvSpPr/>
                <p:nvPr/>
              </p:nvSpPr>
              <p:spPr>
                <a:xfrm>
                  <a:off x="8250117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17"/>
                <p:cNvSpPr/>
                <p:nvPr/>
              </p:nvSpPr>
              <p:spPr>
                <a:xfrm>
                  <a:off x="779191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7"/>
                <p:cNvSpPr/>
                <p:nvPr/>
              </p:nvSpPr>
              <p:spPr>
                <a:xfrm>
                  <a:off x="7677392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17"/>
                <p:cNvSpPr/>
                <p:nvPr/>
              </p:nvSpPr>
              <p:spPr>
                <a:xfrm>
                  <a:off x="7562834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17"/>
                <p:cNvSpPr/>
                <p:nvPr/>
              </p:nvSpPr>
              <p:spPr>
                <a:xfrm>
                  <a:off x="7448309" y="4828561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7"/>
                <p:cNvSpPr/>
                <p:nvPr/>
              </p:nvSpPr>
              <p:spPr>
                <a:xfrm>
                  <a:off x="8937401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17"/>
                <p:cNvSpPr/>
                <p:nvPr/>
              </p:nvSpPr>
              <p:spPr>
                <a:xfrm>
                  <a:off x="8822842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692" y="2573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17"/>
                <p:cNvSpPr/>
                <p:nvPr/>
              </p:nvSpPr>
              <p:spPr>
                <a:xfrm>
                  <a:off x="8708318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17"/>
                <p:cNvSpPr/>
                <p:nvPr/>
              </p:nvSpPr>
              <p:spPr>
                <a:xfrm>
                  <a:off x="7906476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17"/>
                <p:cNvSpPr/>
                <p:nvPr/>
              </p:nvSpPr>
              <p:spPr>
                <a:xfrm>
                  <a:off x="7791917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4" y="2573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17"/>
                <p:cNvSpPr/>
                <p:nvPr/>
              </p:nvSpPr>
              <p:spPr>
                <a:xfrm>
                  <a:off x="8479200" y="460762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17"/>
                <p:cNvSpPr/>
                <p:nvPr/>
              </p:nvSpPr>
              <p:spPr>
                <a:xfrm>
                  <a:off x="8936990" y="4497142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17"/>
                <p:cNvSpPr/>
                <p:nvPr/>
              </p:nvSpPr>
              <p:spPr>
                <a:xfrm>
                  <a:off x="8822431" y="4386692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17"/>
                <p:cNvSpPr/>
                <p:nvPr/>
              </p:nvSpPr>
              <p:spPr>
                <a:xfrm>
                  <a:off x="8822842" y="4165723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17"/>
                <p:cNvSpPr/>
                <p:nvPr/>
              </p:nvSpPr>
              <p:spPr>
                <a:xfrm>
                  <a:off x="8936990" y="4055273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38" name="Google Shape;738;p17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9" name="Google Shape;739;p17"/>
          <p:cNvSpPr txBox="1"/>
          <p:nvPr>
            <p:ph idx="1" type="body"/>
          </p:nvPr>
        </p:nvSpPr>
        <p:spPr>
          <a:xfrm>
            <a:off x="1011900" y="2519100"/>
            <a:ext cx="31617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0" name="Google Shape;740;p17"/>
          <p:cNvSpPr txBox="1"/>
          <p:nvPr>
            <p:ph idx="2" type="body"/>
          </p:nvPr>
        </p:nvSpPr>
        <p:spPr>
          <a:xfrm>
            <a:off x="4875700" y="2519100"/>
            <a:ext cx="31617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741" name="Google Shape;741;p17"/>
          <p:cNvSpPr txBox="1"/>
          <p:nvPr>
            <p:ph idx="3" type="title"/>
          </p:nvPr>
        </p:nvSpPr>
        <p:spPr>
          <a:xfrm>
            <a:off x="1011900" y="1911300"/>
            <a:ext cx="31617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2" name="Google Shape;742;p17"/>
          <p:cNvSpPr txBox="1"/>
          <p:nvPr>
            <p:ph idx="4" type="title"/>
          </p:nvPr>
        </p:nvSpPr>
        <p:spPr>
          <a:xfrm>
            <a:off x="4875700" y="1911300"/>
            <a:ext cx="31617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18"/>
          <p:cNvGrpSpPr/>
          <p:nvPr/>
        </p:nvGrpSpPr>
        <p:grpSpPr>
          <a:xfrm>
            <a:off x="114432" y="108091"/>
            <a:ext cx="8915137" cy="4927318"/>
            <a:chOff x="114432" y="99771"/>
            <a:chExt cx="8915137" cy="4927318"/>
          </a:xfrm>
        </p:grpSpPr>
        <p:sp>
          <p:nvSpPr>
            <p:cNvPr id="746" name="Google Shape;746;p18"/>
            <p:cNvSpPr/>
            <p:nvPr/>
          </p:nvSpPr>
          <p:spPr>
            <a:xfrm>
              <a:off x="1717671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148858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1144946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916274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801715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687156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1603147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1374029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686780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343515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63609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521567" y="493858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521567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177926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7217172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6988055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710261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882284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8479201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825011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8135559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8021034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8936990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8708318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8021034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767739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 flipH="1" rot="10800000">
              <a:off x="1603147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 flipH="1" rot="10800000">
              <a:off x="1488588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 flipH="1" rot="10800000">
              <a:off x="1259505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 flipH="1" rot="10800000">
              <a:off x="458073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 flipH="1" rot="10800000">
              <a:off x="114432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 flipH="1" rot="10800000">
              <a:off x="1603147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 flipH="1" rot="10800000">
              <a:off x="1144946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 flipH="1" rot="10800000">
              <a:off x="915863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 flipH="1" rot="10800000">
              <a:off x="686780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 flipH="1" rot="10800000">
              <a:off x="343515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 flipH="1" rot="10800000">
              <a:off x="8936990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 flipH="1" rot="10800000">
              <a:off x="8822432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 flipH="1" rot="10800000">
              <a:off x="8593759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 flipH="1" rot="10800000">
              <a:off x="7791917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 flipH="1" rot="10800000">
              <a:off x="7448309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 flipH="1" rot="10800000">
              <a:off x="8936990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 flipH="1" rot="10800000">
              <a:off x="8479201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 flipH="1" rot="10800000">
              <a:off x="8250118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 flipH="1" rot="10800000">
              <a:off x="8021034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 flipH="1" rot="10800000">
              <a:off x="7677393" y="209810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18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9"/>
          <p:cNvSpPr txBox="1"/>
          <p:nvPr>
            <p:ph type="title"/>
          </p:nvPr>
        </p:nvSpPr>
        <p:spPr>
          <a:xfrm>
            <a:off x="963175" y="1097763"/>
            <a:ext cx="43746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5" name="Google Shape;795;p19"/>
          <p:cNvSpPr txBox="1"/>
          <p:nvPr>
            <p:ph idx="1" type="body"/>
          </p:nvPr>
        </p:nvSpPr>
        <p:spPr>
          <a:xfrm>
            <a:off x="963175" y="1778938"/>
            <a:ext cx="55320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796" name="Google Shape;796;p1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97" name="Google Shape;797;p19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8" name="Google Shape;798;p19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799" name="Google Shape;799;p19"/>
              <p:cNvSpPr/>
              <p:nvPr/>
            </p:nvSpPr>
            <p:spPr>
              <a:xfrm>
                <a:off x="343439" y="45054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57980" y="43949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228897" y="4505463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9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343439" y="43949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343439" y="4284485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43439" y="4173997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228897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228897" y="4173997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91573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801643" y="4725985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687101" y="4726440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572560" y="4726440"/>
                <a:ext cx="92004" cy="87989"/>
              </a:xfrm>
              <a:custGeom>
                <a:rect b="b" l="l" r="r" t="t"/>
                <a:pathLst>
                  <a:path extrusionOk="0" h="2323" w="2429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1144851" y="461595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801188" y="4615951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68664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343439" y="406350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342984" y="3953474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228897" y="3953019"/>
                <a:ext cx="92042" cy="88406"/>
              </a:xfrm>
              <a:custGeom>
                <a:rect b="b" l="l" r="r" t="t"/>
                <a:pathLst>
                  <a:path extrusionOk="0" h="2334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9"/>
              <p:cNvSpPr/>
              <p:nvPr/>
            </p:nvSpPr>
            <p:spPr>
              <a:xfrm>
                <a:off x="228897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9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9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9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9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8707934" y="43950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8593392" y="4505513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8478851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8593392" y="43950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8478851" y="43950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8822513" y="4174047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8707934" y="4174047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8707934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8364309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8249768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8135188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8364309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8249768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8020647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8593392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8479305" y="4726035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8364764" y="4726490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8250222" y="4726490"/>
                <a:ext cx="92004" cy="87989"/>
              </a:xfrm>
              <a:custGeom>
                <a:rect b="b" l="l" r="r" t="t"/>
                <a:pathLst>
                  <a:path extrusionOk="0" h="2323" w="2429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8707934" y="4616001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8478851" y="4616001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8364309" y="461600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57210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457980" y="770588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0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457980" y="6600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228897" y="770588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228897" y="6600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114356" y="6600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687101" y="549610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572560" y="549610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57980" y="549610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343439" y="549610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343439" y="439122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228897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686647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57980" y="439122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228897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342984" y="12120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57526" y="11015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342984" y="11015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28897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572560" y="991565"/>
                <a:ext cx="92004" cy="87989"/>
              </a:xfrm>
              <a:custGeom>
                <a:rect b="b" l="l" r="r" t="t"/>
                <a:pathLst>
                  <a:path extrusionOk="0" h="2323" w="2429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57980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343439" y="881076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228897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457980" y="881076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228897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114356" y="881076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915730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801188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915730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572105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228897" y="218144"/>
                <a:ext cx="92042" cy="88406"/>
              </a:xfrm>
              <a:custGeom>
                <a:rect b="b" l="l" r="r" t="t"/>
                <a:pathLst>
                  <a:path extrusionOk="0" h="2334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8822513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8707934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8707934" y="6600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8822513" y="6600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8593392" y="770588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8478851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8822513" y="6600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8478851" y="6600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8593392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8707934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8707934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9"/>
              <p:cNvSpPr/>
              <p:nvPr/>
            </p:nvSpPr>
            <p:spPr>
              <a:xfrm>
                <a:off x="8478851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9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9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8822513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8937055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8250222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8021101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7906560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8707934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870793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8937055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9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9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9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9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7217172" y="328855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7102613" y="329266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6873530" y="329266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0"/>
          <p:cNvSpPr txBox="1"/>
          <p:nvPr>
            <p:ph type="title"/>
          </p:nvPr>
        </p:nvSpPr>
        <p:spPr>
          <a:xfrm>
            <a:off x="1767600" y="1233050"/>
            <a:ext cx="5608800" cy="28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52" name="Google Shape;1052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053" name="Google Shape;1053;p20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0"/>
            <p:cNvSpPr/>
            <p:nvPr/>
          </p:nvSpPr>
          <p:spPr>
            <a:xfrm flipH="1" rot="10800000">
              <a:off x="1717721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0"/>
            <p:cNvSpPr/>
            <p:nvPr/>
          </p:nvSpPr>
          <p:spPr>
            <a:xfrm flipH="1" rot="10800000">
              <a:off x="1488638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 flipH="1" rot="10800000">
              <a:off x="1144996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 flipH="1" rot="10800000">
              <a:off x="916324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 flipH="1" rot="10800000">
              <a:off x="801765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 flipH="1" rot="10800000">
              <a:off x="687206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 flipH="1" rot="10800000">
              <a:off x="1603196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 flipH="1" rot="10800000">
              <a:off x="1374079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 flipH="1" rot="10800000">
              <a:off x="686830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 flipH="1" rot="10800000">
              <a:off x="343564" y="21853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 flipH="1" rot="10800000">
              <a:off x="1717721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 flipH="1" rot="10800000">
              <a:off x="1374079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 flipH="1" rot="10800000">
              <a:off x="458123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 flipH="1" rot="10800000">
              <a:off x="229040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 flipH="1" rot="10800000">
              <a:off x="1603196" y="441643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 flipH="1" rot="10800000">
              <a:off x="1488638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 flipH="1" rot="10800000">
              <a:off x="1259555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 flipH="1" rot="10800000">
              <a:off x="458123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 flipH="1" rot="10800000">
              <a:off x="114481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0"/>
            <p:cNvSpPr/>
            <p:nvPr/>
          </p:nvSpPr>
          <p:spPr>
            <a:xfrm flipH="1" rot="10800000">
              <a:off x="1603196" y="552093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0"/>
            <p:cNvSpPr/>
            <p:nvPr/>
          </p:nvSpPr>
          <p:spPr>
            <a:xfrm flipH="1" rot="10800000">
              <a:off x="1144996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 flipH="1" rot="10800000">
              <a:off x="915913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 flipH="1" rot="10800000">
              <a:off x="686830" y="552093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 flipH="1" rot="10800000">
              <a:off x="343564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 flipH="1" rot="10800000">
              <a:off x="3552132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0"/>
            <p:cNvSpPr/>
            <p:nvPr/>
          </p:nvSpPr>
          <p:spPr>
            <a:xfrm flipH="1" rot="10800000">
              <a:off x="3323014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0"/>
            <p:cNvSpPr/>
            <p:nvPr/>
          </p:nvSpPr>
          <p:spPr>
            <a:xfrm flipH="1" rot="10800000">
              <a:off x="2979784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0"/>
            <p:cNvSpPr/>
            <p:nvPr/>
          </p:nvSpPr>
          <p:spPr>
            <a:xfrm flipH="1" rot="10800000">
              <a:off x="2750700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 flipH="1" rot="10800000">
              <a:off x="2636142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 flipH="1" rot="10800000">
              <a:off x="2521617" y="10808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 flipH="1" rot="10800000">
              <a:off x="3437573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 flipH="1" rot="10800000">
              <a:off x="3208490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 flipH="1" rot="10800000">
              <a:off x="2521617" y="21853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 flipH="1" rot="10800000">
              <a:off x="2177976" y="21853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 flipH="1" rot="10800000">
              <a:off x="2292500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 flipH="1" rot="10800000">
              <a:off x="2063417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0"/>
            <p:cNvSpPr/>
            <p:nvPr/>
          </p:nvSpPr>
          <p:spPr>
            <a:xfrm flipH="1" rot="10800000">
              <a:off x="1834334" y="329024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0"/>
            <p:cNvSpPr/>
            <p:nvPr/>
          </p:nvSpPr>
          <p:spPr>
            <a:xfrm flipH="1" rot="10800000">
              <a:off x="2292500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 flipH="1" rot="10800000">
              <a:off x="1948858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 flipH="1" rot="10800000">
              <a:off x="2521617" y="551682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 flipH="1" rot="10800000">
              <a:off x="2177976" y="552093"/>
              <a:ext cx="92133" cy="88093"/>
            </a:xfrm>
            <a:custGeom>
              <a:rect b="b" l="l" r="r" t="t"/>
              <a:pathLst>
                <a:path extrusionOk="0" h="2573" w="2691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 flipH="1" rot="10800000">
              <a:off x="7217222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 flipH="1" rot="10800000">
              <a:off x="6988105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 flipH="1" rot="10800000">
              <a:off x="6644874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 flipH="1" rot="10800000">
              <a:off x="6415791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 flipH="1" rot="10800000">
              <a:off x="6301232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 flipH="1" rot="10800000">
              <a:off x="6186707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 flipH="1" rot="10800000">
              <a:off x="7102663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0"/>
            <p:cNvSpPr/>
            <p:nvPr/>
          </p:nvSpPr>
          <p:spPr>
            <a:xfrm flipH="1" rot="10800000">
              <a:off x="6873580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0"/>
            <p:cNvSpPr/>
            <p:nvPr/>
          </p:nvSpPr>
          <p:spPr>
            <a:xfrm flipH="1" rot="10800000">
              <a:off x="6186707" y="21853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 flipH="1" rot="10800000">
              <a:off x="5843066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0"/>
            <p:cNvSpPr/>
            <p:nvPr/>
          </p:nvSpPr>
          <p:spPr>
            <a:xfrm flipH="1" rot="10800000">
              <a:off x="7217222" y="329024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0"/>
            <p:cNvSpPr/>
            <p:nvPr/>
          </p:nvSpPr>
          <p:spPr>
            <a:xfrm flipH="1" rot="10800000">
              <a:off x="6873580" y="329024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 flipH="1" rot="10800000">
              <a:off x="5957590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 flipH="1" rot="10800000">
              <a:off x="5728507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 flipH="1" rot="10800000">
              <a:off x="7102663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 flipH="1" rot="10800000">
              <a:off x="6988105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 flipH="1" rot="10800000">
              <a:off x="6759021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 flipH="1" rot="10800000">
              <a:off x="5957590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 flipH="1" rot="10800000">
              <a:off x="7102663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 flipH="1" rot="10800000">
              <a:off x="6644463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 flipH="1" rot="10800000">
              <a:off x="6415791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 flipH="1" rot="10800000">
              <a:off x="8822892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 flipH="1" rot="10800000">
              <a:off x="8479250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 flipH="1" rot="10800000">
              <a:off x="8250167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 flipH="1" rot="10800000">
              <a:off x="8135609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 flipH="1" rot="10800000">
              <a:off x="8021084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 flipH="1" rot="10800000">
              <a:off x="8937040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 flipH="1" rot="10800000">
              <a:off x="8708368" y="21853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 flipH="1" rot="10800000">
              <a:off x="8021084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 flipH="1" rot="10800000">
              <a:off x="7677442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 flipH="1" rot="10800000">
              <a:off x="8707957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 flipH="1" rot="10800000">
              <a:off x="7791967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0"/>
            <p:cNvSpPr/>
            <p:nvPr/>
          </p:nvSpPr>
          <p:spPr>
            <a:xfrm flipH="1" rot="10800000">
              <a:off x="7562884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0"/>
            <p:cNvSpPr/>
            <p:nvPr/>
          </p:nvSpPr>
          <p:spPr>
            <a:xfrm flipH="1" rot="10800000">
              <a:off x="7333801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 flipH="1" rot="10800000">
              <a:off x="8937040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 flipH="1" rot="10800000">
              <a:off x="8822481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 flipH="1" rot="10800000">
              <a:off x="8593809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0"/>
            <p:cNvSpPr/>
            <p:nvPr/>
          </p:nvSpPr>
          <p:spPr>
            <a:xfrm flipH="1" rot="10800000">
              <a:off x="7791967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0"/>
            <p:cNvSpPr/>
            <p:nvPr/>
          </p:nvSpPr>
          <p:spPr>
            <a:xfrm flipH="1" rot="10800000">
              <a:off x="7448359" y="441643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 flipH="1" rot="10800000">
              <a:off x="8937040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0"/>
            <p:cNvSpPr/>
            <p:nvPr/>
          </p:nvSpPr>
          <p:spPr>
            <a:xfrm flipH="1" rot="10800000">
              <a:off x="8479250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 flipH="1" rot="10800000">
              <a:off x="8250167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0"/>
            <p:cNvSpPr/>
            <p:nvPr/>
          </p:nvSpPr>
          <p:spPr>
            <a:xfrm flipH="1" rot="10800000">
              <a:off x="8021084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0"/>
            <p:cNvSpPr/>
            <p:nvPr/>
          </p:nvSpPr>
          <p:spPr>
            <a:xfrm flipH="1" rot="10800000">
              <a:off x="7677442" y="551682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0"/>
            <p:cNvSpPr/>
            <p:nvPr/>
          </p:nvSpPr>
          <p:spPr>
            <a:xfrm flipH="1">
              <a:off x="7333801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0"/>
            <p:cNvSpPr/>
            <p:nvPr/>
          </p:nvSpPr>
          <p:spPr>
            <a:xfrm flipH="1">
              <a:off x="7562884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0"/>
            <p:cNvSpPr/>
            <p:nvPr/>
          </p:nvSpPr>
          <p:spPr>
            <a:xfrm flipH="1">
              <a:off x="7906526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0"/>
            <p:cNvSpPr/>
            <p:nvPr/>
          </p:nvSpPr>
          <p:spPr>
            <a:xfrm flipH="1">
              <a:off x="813560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0"/>
            <p:cNvSpPr/>
            <p:nvPr/>
          </p:nvSpPr>
          <p:spPr>
            <a:xfrm flipH="1">
              <a:off x="8250167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0"/>
            <p:cNvSpPr/>
            <p:nvPr/>
          </p:nvSpPr>
          <p:spPr>
            <a:xfrm flipH="1">
              <a:off x="8364726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0"/>
            <p:cNvSpPr/>
            <p:nvPr/>
          </p:nvSpPr>
          <p:spPr>
            <a:xfrm flipH="1">
              <a:off x="7448359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0"/>
            <p:cNvSpPr/>
            <p:nvPr/>
          </p:nvSpPr>
          <p:spPr>
            <a:xfrm flipH="1">
              <a:off x="7677442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 flipH="1">
              <a:off x="8364726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 flipH="1">
              <a:off x="8708368" y="483645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0"/>
            <p:cNvSpPr/>
            <p:nvPr/>
          </p:nvSpPr>
          <p:spPr>
            <a:xfrm flipH="1">
              <a:off x="7334211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0"/>
            <p:cNvSpPr/>
            <p:nvPr/>
          </p:nvSpPr>
          <p:spPr>
            <a:xfrm flipH="1">
              <a:off x="7677442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 flipH="1">
              <a:off x="8593809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 flipH="1">
              <a:off x="8822892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 flipH="1">
              <a:off x="7448359" y="4613798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 flipH="1">
              <a:off x="7562884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 flipH="1">
              <a:off x="7791967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 flipH="1">
              <a:off x="8593809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 flipH="1">
              <a:off x="8937451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 flipH="1">
              <a:off x="7448359" y="4503314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 flipH="1">
              <a:off x="7906526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 flipH="1">
              <a:off x="8135609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 flipH="1">
              <a:off x="8364726" y="4503314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 flipH="1">
              <a:off x="8708368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 flipH="1">
              <a:off x="5499424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 flipH="1">
              <a:off x="5728507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 flipH="1">
              <a:off x="607214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 flipH="1">
              <a:off x="6301232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 flipH="1">
              <a:off x="6415791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 flipH="1">
              <a:off x="6530349" y="494690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 flipH="1">
              <a:off x="5613948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 flipH="1">
              <a:off x="5843066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 flipH="1">
              <a:off x="6530349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 flipH="1">
              <a:off x="6873991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 flipH="1">
              <a:off x="6759432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 flipH="1">
              <a:off x="6988515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 flipH="1">
              <a:off x="7217222" y="4725973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 flipH="1">
              <a:off x="6759432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 flipH="1">
              <a:off x="7102663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 flipH="1">
              <a:off x="6530349" y="4503314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 flipH="1">
              <a:off x="6873991" y="4503314"/>
              <a:ext cx="92133" cy="88093"/>
            </a:xfrm>
            <a:custGeom>
              <a:rect b="b" l="l" r="r" t="t"/>
              <a:pathLst>
                <a:path extrusionOk="0" h="2573" w="2691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 flipH="1">
              <a:off x="3668710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 flipH="1">
              <a:off x="3897794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 flipH="1">
              <a:off x="4241435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 flipH="1">
              <a:off x="447051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 flipH="1">
              <a:off x="4585077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 flipH="1">
              <a:off x="4699636" y="494690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 flipH="1">
              <a:off x="3783235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 flipH="1">
              <a:off x="4012352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 flipH="1">
              <a:off x="4699636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 flipH="1">
              <a:off x="5043278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 flipH="1">
              <a:off x="1834334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 flipH="1">
              <a:off x="2063417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 flipH="1">
              <a:off x="240705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 flipH="1">
              <a:off x="2636142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 flipH="1">
              <a:off x="2750290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 flipH="1">
              <a:off x="2864848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 flipH="1">
              <a:off x="1948858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 flipH="1">
              <a:off x="2177976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 flipH="1">
              <a:off x="2865259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 flipH="1">
              <a:off x="3208490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0"/>
            <p:cNvSpPr/>
            <p:nvPr/>
          </p:nvSpPr>
          <p:spPr>
            <a:xfrm flipH="1">
              <a:off x="1834334" y="4725973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0"/>
            <p:cNvSpPr/>
            <p:nvPr/>
          </p:nvSpPr>
          <p:spPr>
            <a:xfrm flipH="1">
              <a:off x="2177976" y="4725973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0"/>
            <p:cNvSpPr/>
            <p:nvPr/>
          </p:nvSpPr>
          <p:spPr>
            <a:xfrm flipH="1">
              <a:off x="3094342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 flipH="1">
              <a:off x="1948858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 flipH="1">
              <a:off x="2063417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 flipH="1">
              <a:off x="2292500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 flipH="1">
              <a:off x="3093931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 flipH="1">
              <a:off x="1948858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 flipH="1">
              <a:off x="2407059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 flipH="1">
              <a:off x="2636142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 flipH="1">
              <a:off x="229040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 flipH="1">
              <a:off x="572682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 flipH="1">
              <a:off x="801354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 flipH="1">
              <a:off x="915913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 flipH="1">
              <a:off x="1030471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 flipH="1">
              <a:off x="114481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 flipH="1">
              <a:off x="343564" y="483645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 flipH="1">
              <a:off x="1030471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 flipH="1">
              <a:off x="1374079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 flipH="1">
              <a:off x="343564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 flipH="1">
              <a:off x="1259555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0"/>
            <p:cNvSpPr/>
            <p:nvPr/>
          </p:nvSpPr>
          <p:spPr>
            <a:xfrm flipH="1">
              <a:off x="1488638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0"/>
            <p:cNvSpPr/>
            <p:nvPr/>
          </p:nvSpPr>
          <p:spPr>
            <a:xfrm flipH="1">
              <a:off x="1717721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0"/>
            <p:cNvSpPr/>
            <p:nvPr/>
          </p:nvSpPr>
          <p:spPr>
            <a:xfrm flipH="1">
              <a:off x="114481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0"/>
            <p:cNvSpPr/>
            <p:nvPr/>
          </p:nvSpPr>
          <p:spPr>
            <a:xfrm flipH="1">
              <a:off x="229040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0"/>
            <p:cNvSpPr/>
            <p:nvPr/>
          </p:nvSpPr>
          <p:spPr>
            <a:xfrm flipH="1">
              <a:off x="458123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0"/>
            <p:cNvSpPr/>
            <p:nvPr/>
          </p:nvSpPr>
          <p:spPr>
            <a:xfrm flipH="1">
              <a:off x="1259555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0"/>
            <p:cNvSpPr/>
            <p:nvPr/>
          </p:nvSpPr>
          <p:spPr>
            <a:xfrm flipH="1">
              <a:off x="1603196" y="4613798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0"/>
            <p:cNvSpPr/>
            <p:nvPr/>
          </p:nvSpPr>
          <p:spPr>
            <a:xfrm flipH="1">
              <a:off x="114481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0"/>
            <p:cNvSpPr/>
            <p:nvPr/>
          </p:nvSpPr>
          <p:spPr>
            <a:xfrm flipH="1">
              <a:off x="572682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0"/>
            <p:cNvSpPr/>
            <p:nvPr/>
          </p:nvSpPr>
          <p:spPr>
            <a:xfrm flipH="1">
              <a:off x="801765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0"/>
            <p:cNvSpPr/>
            <p:nvPr/>
          </p:nvSpPr>
          <p:spPr>
            <a:xfrm flipH="1">
              <a:off x="1030848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0"/>
            <p:cNvSpPr/>
            <p:nvPr/>
          </p:nvSpPr>
          <p:spPr>
            <a:xfrm flipH="1">
              <a:off x="1374079" y="450331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2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5" name="Google Shape;1235;p21"/>
          <p:cNvGrpSpPr/>
          <p:nvPr/>
        </p:nvGrpSpPr>
        <p:grpSpPr>
          <a:xfrm flipH="1">
            <a:off x="850" y="429265"/>
            <a:ext cx="8570733" cy="4284969"/>
            <a:chOff x="572668" y="429266"/>
            <a:chExt cx="8570733" cy="4284969"/>
          </a:xfrm>
        </p:grpSpPr>
        <p:sp>
          <p:nvSpPr>
            <p:cNvPr id="1236" name="Google Shape;1236;p21"/>
            <p:cNvSpPr/>
            <p:nvPr/>
          </p:nvSpPr>
          <p:spPr>
            <a:xfrm flipH="1" rot="5400000">
              <a:off x="6997950" y="2480125"/>
              <a:ext cx="41082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11456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12597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573089" y="4625544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171812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160355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148897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137436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103101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91643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8018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68724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3552392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343781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332320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320862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309404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286527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297985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2750699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2636086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252150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229273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2407352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217816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206358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19490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183481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538289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5268283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515370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50391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4924936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46957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48103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458116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44665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435243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412324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423782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400866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3894052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37798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366531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72171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710254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69879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68733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6759199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653004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6644621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6415430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630085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61866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19" y="2513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59575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60720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584292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572831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5613737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54995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893680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882223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870761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8593461" y="4625965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836427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847888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824969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>
              <a:off x="813511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>
              <a:off x="8020924" y="4625544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77917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7906346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767715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756257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7448000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733380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572668" y="45155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572668" y="44051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572668" y="4294315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573089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573089" y="407351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573089" y="396312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572668" y="38526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572668" y="37422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572668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573089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573089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573089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572668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572668" y="30798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572668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573089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573089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573089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>
              <a:off x="572668" y="2527387"/>
              <a:ext cx="92449" cy="88726"/>
            </a:xfrm>
            <a:custGeom>
              <a:rect b="b" l="l" r="r" t="t"/>
              <a:pathLst>
                <a:path extrusionOk="0" h="2526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572668" y="24169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572668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573089" y="2196194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>
              <a:off x="573089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>
              <a:off x="573089" y="1975363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>
              <a:off x="572668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>
              <a:off x="572668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>
              <a:off x="572668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573089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573089" y="1423338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573089" y="13129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572668" y="12025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572668" y="1092109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572668" y="98171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573089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573089" y="76049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573089" y="650061"/>
              <a:ext cx="92027" cy="88304"/>
            </a:xfrm>
            <a:custGeom>
              <a:rect b="b" l="l" r="r" t="t"/>
              <a:pathLst>
                <a:path extrusionOk="0" h="2514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572668" y="539663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171770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148897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1603551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137436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114520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>
              <a:off x="103059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>
              <a:off x="916436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80185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68724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5726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355197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332320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3437814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320862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309404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29794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286485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27506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2636086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252150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24069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2178161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229235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20635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1949006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183439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1"/>
            <p:cNvSpPr/>
            <p:nvPr/>
          </p:nvSpPr>
          <p:spPr>
            <a:xfrm>
              <a:off x="538247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515370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5268283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503912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1"/>
            <p:cNvSpPr/>
            <p:nvPr/>
          </p:nvSpPr>
          <p:spPr>
            <a:xfrm>
              <a:off x="49245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1"/>
            <p:cNvSpPr/>
            <p:nvPr/>
          </p:nvSpPr>
          <p:spPr>
            <a:xfrm>
              <a:off x="480993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4695780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>
              <a:off x="458116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446659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1"/>
            <p:cNvSpPr/>
            <p:nvPr/>
          </p:nvSpPr>
          <p:spPr>
            <a:xfrm>
              <a:off x="4352012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1"/>
            <p:cNvSpPr/>
            <p:nvPr/>
          </p:nvSpPr>
          <p:spPr>
            <a:xfrm>
              <a:off x="423743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400866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41232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389405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37794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366489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7216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69879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710254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1"/>
            <p:cNvSpPr/>
            <p:nvPr/>
          </p:nvSpPr>
          <p:spPr>
            <a:xfrm>
              <a:off x="687339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1"/>
            <p:cNvSpPr/>
            <p:nvPr/>
          </p:nvSpPr>
          <p:spPr>
            <a:xfrm>
              <a:off x="675877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1"/>
            <p:cNvSpPr/>
            <p:nvPr/>
          </p:nvSpPr>
          <p:spPr>
            <a:xfrm>
              <a:off x="66441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1"/>
            <p:cNvSpPr/>
            <p:nvPr/>
          </p:nvSpPr>
          <p:spPr>
            <a:xfrm>
              <a:off x="65300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19" y="2525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1"/>
            <p:cNvSpPr/>
            <p:nvPr/>
          </p:nvSpPr>
          <p:spPr>
            <a:xfrm>
              <a:off x="6415430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1"/>
            <p:cNvSpPr/>
            <p:nvPr/>
          </p:nvSpPr>
          <p:spPr>
            <a:xfrm>
              <a:off x="630085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1"/>
            <p:cNvSpPr/>
            <p:nvPr/>
          </p:nvSpPr>
          <p:spPr>
            <a:xfrm>
              <a:off x="61862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6071662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584292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5957506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57283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5613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549916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1"/>
            <p:cNvSpPr/>
            <p:nvPr/>
          </p:nvSpPr>
          <p:spPr>
            <a:xfrm>
              <a:off x="88222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8936808" y="429266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870761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1"/>
            <p:cNvSpPr/>
            <p:nvPr/>
          </p:nvSpPr>
          <p:spPr>
            <a:xfrm>
              <a:off x="859304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1"/>
            <p:cNvSpPr/>
            <p:nvPr/>
          </p:nvSpPr>
          <p:spPr>
            <a:xfrm>
              <a:off x="847846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8364271" y="429266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824969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813511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802050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790592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7677155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1"/>
            <p:cNvSpPr/>
            <p:nvPr/>
          </p:nvSpPr>
          <p:spPr>
            <a:xfrm>
              <a:off x="7791768" y="429266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1"/>
            <p:cNvSpPr/>
            <p:nvPr/>
          </p:nvSpPr>
          <p:spPr>
            <a:xfrm>
              <a:off x="756257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744800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7333387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12597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21"/>
          <p:cNvGrpSpPr/>
          <p:nvPr/>
        </p:nvGrpSpPr>
        <p:grpSpPr>
          <a:xfrm>
            <a:off x="114432" y="108091"/>
            <a:ext cx="8915137" cy="4927318"/>
            <a:chOff x="114432" y="99771"/>
            <a:chExt cx="8915137" cy="4927318"/>
          </a:xfrm>
        </p:grpSpPr>
        <p:sp>
          <p:nvSpPr>
            <p:cNvPr id="1423" name="Google Shape;1423;p21"/>
            <p:cNvSpPr/>
            <p:nvPr/>
          </p:nvSpPr>
          <p:spPr>
            <a:xfrm>
              <a:off x="1717671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148858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1144946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916274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801715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1"/>
            <p:cNvSpPr/>
            <p:nvPr/>
          </p:nvSpPr>
          <p:spPr>
            <a:xfrm>
              <a:off x="687156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1"/>
            <p:cNvSpPr/>
            <p:nvPr/>
          </p:nvSpPr>
          <p:spPr>
            <a:xfrm>
              <a:off x="1603147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1374029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686780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343515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263609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1"/>
            <p:cNvSpPr/>
            <p:nvPr/>
          </p:nvSpPr>
          <p:spPr>
            <a:xfrm>
              <a:off x="2521567" y="493858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1"/>
            <p:cNvSpPr/>
            <p:nvPr/>
          </p:nvSpPr>
          <p:spPr>
            <a:xfrm>
              <a:off x="2521567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1"/>
            <p:cNvSpPr/>
            <p:nvPr/>
          </p:nvSpPr>
          <p:spPr>
            <a:xfrm>
              <a:off x="2177926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1"/>
            <p:cNvSpPr/>
            <p:nvPr/>
          </p:nvSpPr>
          <p:spPr>
            <a:xfrm>
              <a:off x="7217172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1"/>
            <p:cNvSpPr/>
            <p:nvPr/>
          </p:nvSpPr>
          <p:spPr>
            <a:xfrm>
              <a:off x="6988055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1"/>
            <p:cNvSpPr/>
            <p:nvPr/>
          </p:nvSpPr>
          <p:spPr>
            <a:xfrm>
              <a:off x="710261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1"/>
            <p:cNvSpPr/>
            <p:nvPr/>
          </p:nvSpPr>
          <p:spPr>
            <a:xfrm>
              <a:off x="882284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8479201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825011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1"/>
            <p:cNvSpPr/>
            <p:nvPr/>
          </p:nvSpPr>
          <p:spPr>
            <a:xfrm>
              <a:off x="8135559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8021034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8936990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8708318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1"/>
            <p:cNvSpPr/>
            <p:nvPr/>
          </p:nvSpPr>
          <p:spPr>
            <a:xfrm>
              <a:off x="8021034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767739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 flipH="1" rot="10800000">
              <a:off x="1603147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 flipH="1" rot="10800000">
              <a:off x="1488588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 flipH="1" rot="10800000">
              <a:off x="1259505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1"/>
            <p:cNvSpPr/>
            <p:nvPr/>
          </p:nvSpPr>
          <p:spPr>
            <a:xfrm flipH="1" rot="10800000">
              <a:off x="458073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1"/>
            <p:cNvSpPr/>
            <p:nvPr/>
          </p:nvSpPr>
          <p:spPr>
            <a:xfrm flipH="1" rot="10800000">
              <a:off x="114432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 flipH="1" rot="10800000">
              <a:off x="1603147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 flipH="1" rot="10800000">
              <a:off x="1144946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 flipH="1" rot="10800000">
              <a:off x="915863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 flipH="1" rot="10800000">
              <a:off x="686780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 flipH="1" rot="10800000">
              <a:off x="343515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 flipH="1" rot="10800000">
              <a:off x="8936990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 flipH="1" rot="10800000">
              <a:off x="8822432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 flipH="1" rot="10800000">
              <a:off x="8593759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 flipH="1" rot="10800000">
              <a:off x="7791917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1"/>
            <p:cNvSpPr/>
            <p:nvPr/>
          </p:nvSpPr>
          <p:spPr>
            <a:xfrm flipH="1" rot="10800000">
              <a:off x="7448309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1"/>
            <p:cNvSpPr/>
            <p:nvPr/>
          </p:nvSpPr>
          <p:spPr>
            <a:xfrm flipH="1" rot="10800000">
              <a:off x="8936990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1"/>
            <p:cNvSpPr/>
            <p:nvPr/>
          </p:nvSpPr>
          <p:spPr>
            <a:xfrm flipH="1" rot="10800000">
              <a:off x="8479201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1"/>
            <p:cNvSpPr/>
            <p:nvPr/>
          </p:nvSpPr>
          <p:spPr>
            <a:xfrm flipH="1" rot="10800000">
              <a:off x="8250118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1"/>
            <p:cNvSpPr/>
            <p:nvPr/>
          </p:nvSpPr>
          <p:spPr>
            <a:xfrm flipH="1" rot="10800000">
              <a:off x="8021034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1"/>
            <p:cNvSpPr/>
            <p:nvPr/>
          </p:nvSpPr>
          <p:spPr>
            <a:xfrm flipH="1" rot="10800000">
              <a:off x="7677393" y="209810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9" name="Google Shape;1469;p21"/>
          <p:cNvSpPr txBox="1"/>
          <p:nvPr>
            <p:ph type="title"/>
          </p:nvPr>
        </p:nvSpPr>
        <p:spPr>
          <a:xfrm>
            <a:off x="3884425" y="1137263"/>
            <a:ext cx="4045200" cy="11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0" name="Google Shape;1470;p21"/>
          <p:cNvSpPr txBox="1"/>
          <p:nvPr>
            <p:ph idx="1" type="subTitle"/>
          </p:nvPr>
        </p:nvSpPr>
        <p:spPr>
          <a:xfrm>
            <a:off x="3884425" y="2254238"/>
            <a:ext cx="39504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2" name="Google Shape;1472;p22"/>
          <p:cNvGrpSpPr/>
          <p:nvPr/>
        </p:nvGrpSpPr>
        <p:grpSpPr>
          <a:xfrm>
            <a:off x="113892" y="108088"/>
            <a:ext cx="8915727" cy="4927324"/>
            <a:chOff x="113892" y="99780"/>
            <a:chExt cx="8915727" cy="4927324"/>
          </a:xfrm>
        </p:grpSpPr>
        <p:grpSp>
          <p:nvGrpSpPr>
            <p:cNvPr id="1473" name="Google Shape;1473;p22"/>
            <p:cNvGrpSpPr/>
            <p:nvPr/>
          </p:nvGrpSpPr>
          <p:grpSpPr>
            <a:xfrm>
              <a:off x="113892" y="99780"/>
              <a:ext cx="8915727" cy="532097"/>
              <a:chOff x="113892" y="99780"/>
              <a:chExt cx="8915727" cy="532097"/>
            </a:xfrm>
          </p:grpSpPr>
          <p:sp>
            <p:nvSpPr>
              <p:cNvPr id="1474" name="Google Shape;1474;p22"/>
              <p:cNvSpPr/>
              <p:nvPr/>
            </p:nvSpPr>
            <p:spPr>
              <a:xfrm flipH="1" rot="10800000">
                <a:off x="1145221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2"/>
              <p:cNvSpPr/>
              <p:nvPr/>
            </p:nvSpPr>
            <p:spPr>
              <a:xfrm flipH="1" rot="10800000">
                <a:off x="916138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 flipH="1" rot="10800000">
                <a:off x="572496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2"/>
              <p:cNvSpPr/>
              <p:nvPr/>
            </p:nvSpPr>
            <p:spPr>
              <a:xfrm flipH="1" rot="10800000">
                <a:off x="343386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2"/>
              <p:cNvSpPr/>
              <p:nvPr/>
            </p:nvSpPr>
            <p:spPr>
              <a:xfrm flipH="1" rot="10800000">
                <a:off x="228827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22"/>
              <p:cNvSpPr/>
              <p:nvPr/>
            </p:nvSpPr>
            <p:spPr>
              <a:xfrm flipH="1" rot="10800000">
                <a:off x="114268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 flipH="1" rot="10800000">
                <a:off x="1374079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2"/>
              <p:cNvSpPr/>
              <p:nvPr/>
            </p:nvSpPr>
            <p:spPr>
              <a:xfrm flipH="1" rot="10800000">
                <a:off x="113892" y="21023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2"/>
              <p:cNvSpPr/>
              <p:nvPr/>
            </p:nvSpPr>
            <p:spPr>
              <a:xfrm flipH="1" rot="10800000">
                <a:off x="343564" y="21023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 flipH="1" rot="10800000">
                <a:off x="458123" y="320714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22"/>
              <p:cNvSpPr/>
              <p:nvPr/>
            </p:nvSpPr>
            <p:spPr>
              <a:xfrm flipH="1" rot="10800000">
                <a:off x="229040" y="320714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22"/>
              <p:cNvSpPr/>
              <p:nvPr/>
            </p:nvSpPr>
            <p:spPr>
              <a:xfrm flipH="1" rot="10800000">
                <a:off x="458123" y="433334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2"/>
              <p:cNvSpPr/>
              <p:nvPr/>
            </p:nvSpPr>
            <p:spPr>
              <a:xfrm flipH="1" rot="10800000">
                <a:off x="114481" y="433334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2"/>
              <p:cNvSpPr/>
              <p:nvPr/>
            </p:nvSpPr>
            <p:spPr>
              <a:xfrm flipH="1" rot="10800000">
                <a:off x="343564" y="5437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22"/>
              <p:cNvSpPr/>
              <p:nvPr/>
            </p:nvSpPr>
            <p:spPr>
              <a:xfrm flipH="1" rot="10800000">
                <a:off x="7217222" y="9978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22"/>
              <p:cNvSpPr/>
              <p:nvPr/>
            </p:nvSpPr>
            <p:spPr>
              <a:xfrm flipH="1" rot="10800000">
                <a:off x="6988105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2"/>
              <p:cNvSpPr/>
              <p:nvPr/>
            </p:nvSpPr>
            <p:spPr>
              <a:xfrm flipH="1" rot="10800000">
                <a:off x="7102663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2"/>
              <p:cNvSpPr/>
              <p:nvPr/>
            </p:nvSpPr>
            <p:spPr>
              <a:xfrm flipH="1" rot="10800000">
                <a:off x="8822892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2"/>
              <p:cNvSpPr/>
              <p:nvPr/>
            </p:nvSpPr>
            <p:spPr>
              <a:xfrm flipH="1" rot="10800000">
                <a:off x="8479250" y="9978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2"/>
              <p:cNvSpPr/>
              <p:nvPr/>
            </p:nvSpPr>
            <p:spPr>
              <a:xfrm flipH="1" rot="10800000">
                <a:off x="8250167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2"/>
              <p:cNvSpPr/>
              <p:nvPr/>
            </p:nvSpPr>
            <p:spPr>
              <a:xfrm flipH="1" rot="10800000">
                <a:off x="8135609" y="9978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2"/>
              <p:cNvSpPr/>
              <p:nvPr/>
            </p:nvSpPr>
            <p:spPr>
              <a:xfrm flipH="1" rot="10800000">
                <a:off x="8021084" y="9978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2"/>
              <p:cNvSpPr/>
              <p:nvPr/>
            </p:nvSpPr>
            <p:spPr>
              <a:xfrm flipH="1" rot="10800000">
                <a:off x="8937040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22"/>
              <p:cNvSpPr/>
              <p:nvPr/>
            </p:nvSpPr>
            <p:spPr>
              <a:xfrm flipH="1" rot="10800000">
                <a:off x="8708368" y="210230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22"/>
              <p:cNvSpPr/>
              <p:nvPr/>
            </p:nvSpPr>
            <p:spPr>
              <a:xfrm flipH="1" rot="10800000">
                <a:off x="8021084" y="210230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2"/>
              <p:cNvSpPr/>
              <p:nvPr/>
            </p:nvSpPr>
            <p:spPr>
              <a:xfrm flipH="1" rot="10800000">
                <a:off x="7677442" y="21023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2"/>
              <p:cNvSpPr/>
              <p:nvPr/>
            </p:nvSpPr>
            <p:spPr>
              <a:xfrm flipH="1" rot="10800000">
                <a:off x="8707957" y="320714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2"/>
              <p:cNvSpPr/>
              <p:nvPr/>
            </p:nvSpPr>
            <p:spPr>
              <a:xfrm flipH="1" rot="10800000">
                <a:off x="8937040" y="433334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2"/>
              <p:cNvSpPr/>
              <p:nvPr/>
            </p:nvSpPr>
            <p:spPr>
              <a:xfrm flipH="1" rot="10800000">
                <a:off x="8822481" y="433334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2"/>
              <p:cNvSpPr/>
              <p:nvPr/>
            </p:nvSpPr>
            <p:spPr>
              <a:xfrm flipH="1" rot="10800000">
                <a:off x="8593809" y="433334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2"/>
              <p:cNvSpPr/>
              <p:nvPr/>
            </p:nvSpPr>
            <p:spPr>
              <a:xfrm flipH="1" rot="10800000">
                <a:off x="8937040" y="5437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5" name="Google Shape;1505;p22"/>
            <p:cNvGrpSpPr/>
            <p:nvPr/>
          </p:nvGrpSpPr>
          <p:grpSpPr>
            <a:xfrm>
              <a:off x="114431" y="4055273"/>
              <a:ext cx="8915137" cy="971831"/>
              <a:chOff x="114431" y="4055273"/>
              <a:chExt cx="8915137" cy="971831"/>
            </a:xfrm>
          </p:grpSpPr>
          <p:sp>
            <p:nvSpPr>
              <p:cNvPr id="1506" name="Google Shape;1506;p22"/>
              <p:cNvSpPr/>
              <p:nvPr/>
            </p:nvSpPr>
            <p:spPr>
              <a:xfrm>
                <a:off x="1717671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2"/>
              <p:cNvSpPr/>
              <p:nvPr/>
            </p:nvSpPr>
            <p:spPr>
              <a:xfrm>
                <a:off x="1603146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2"/>
              <p:cNvSpPr/>
              <p:nvPr/>
            </p:nvSpPr>
            <p:spPr>
              <a:xfrm>
                <a:off x="1374029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2"/>
              <p:cNvSpPr/>
              <p:nvPr/>
            </p:nvSpPr>
            <p:spPr>
              <a:xfrm>
                <a:off x="1259505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2"/>
              <p:cNvSpPr/>
              <p:nvPr/>
            </p:nvSpPr>
            <p:spPr>
              <a:xfrm>
                <a:off x="915863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2"/>
              <p:cNvSpPr/>
              <p:nvPr/>
            </p:nvSpPr>
            <p:spPr>
              <a:xfrm>
                <a:off x="801304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2"/>
              <p:cNvSpPr/>
              <p:nvPr/>
            </p:nvSpPr>
            <p:spPr>
              <a:xfrm>
                <a:off x="686780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2"/>
              <p:cNvSpPr/>
              <p:nvPr/>
            </p:nvSpPr>
            <p:spPr>
              <a:xfrm>
                <a:off x="458073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2"/>
              <p:cNvSpPr/>
              <p:nvPr/>
            </p:nvSpPr>
            <p:spPr>
              <a:xfrm>
                <a:off x="343514" y="4938634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2"/>
              <p:cNvSpPr/>
              <p:nvPr/>
            </p:nvSpPr>
            <p:spPr>
              <a:xfrm>
                <a:off x="228990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2"/>
              <p:cNvSpPr/>
              <p:nvPr/>
            </p:nvSpPr>
            <p:spPr>
              <a:xfrm>
                <a:off x="114431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2"/>
              <p:cNvSpPr/>
              <p:nvPr/>
            </p:nvSpPr>
            <p:spPr>
              <a:xfrm>
                <a:off x="687156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2"/>
              <p:cNvSpPr/>
              <p:nvPr/>
            </p:nvSpPr>
            <p:spPr>
              <a:xfrm>
                <a:off x="458073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2"/>
              <p:cNvSpPr/>
              <p:nvPr/>
            </p:nvSpPr>
            <p:spPr>
              <a:xfrm>
                <a:off x="228990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2"/>
              <p:cNvSpPr/>
              <p:nvPr/>
            </p:nvSpPr>
            <p:spPr>
              <a:xfrm>
                <a:off x="114431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2"/>
              <p:cNvSpPr/>
              <p:nvPr/>
            </p:nvSpPr>
            <p:spPr>
              <a:xfrm>
                <a:off x="114431" y="438669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2"/>
              <p:cNvSpPr/>
              <p:nvPr/>
            </p:nvSpPr>
            <p:spPr>
              <a:xfrm>
                <a:off x="2292450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2"/>
              <p:cNvSpPr/>
              <p:nvPr/>
            </p:nvSpPr>
            <p:spPr>
              <a:xfrm>
                <a:off x="2177926" y="4938634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2"/>
              <p:cNvSpPr/>
              <p:nvPr/>
            </p:nvSpPr>
            <p:spPr>
              <a:xfrm>
                <a:off x="2063367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2"/>
              <p:cNvSpPr/>
              <p:nvPr/>
            </p:nvSpPr>
            <p:spPr>
              <a:xfrm>
                <a:off x="1948808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2"/>
              <p:cNvSpPr/>
              <p:nvPr/>
            </p:nvSpPr>
            <p:spPr>
              <a:xfrm>
                <a:off x="1834284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2"/>
              <p:cNvSpPr/>
              <p:nvPr/>
            </p:nvSpPr>
            <p:spPr>
              <a:xfrm>
                <a:off x="2292450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2"/>
              <p:cNvSpPr/>
              <p:nvPr/>
            </p:nvSpPr>
            <p:spPr>
              <a:xfrm>
                <a:off x="2177926" y="4828561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2"/>
              <p:cNvSpPr/>
              <p:nvPr/>
            </p:nvSpPr>
            <p:spPr>
              <a:xfrm>
                <a:off x="2063367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2"/>
              <p:cNvSpPr/>
              <p:nvPr/>
            </p:nvSpPr>
            <p:spPr>
              <a:xfrm>
                <a:off x="1948808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2"/>
              <p:cNvSpPr/>
              <p:nvPr/>
            </p:nvSpPr>
            <p:spPr>
              <a:xfrm>
                <a:off x="1834284" y="482856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2"/>
              <p:cNvSpPr/>
              <p:nvPr/>
            </p:nvSpPr>
            <p:spPr>
              <a:xfrm>
                <a:off x="2292450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2"/>
              <p:cNvSpPr/>
              <p:nvPr/>
            </p:nvSpPr>
            <p:spPr>
              <a:xfrm>
                <a:off x="1834284" y="4718076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2"/>
              <p:cNvSpPr/>
              <p:nvPr/>
            </p:nvSpPr>
            <p:spPr>
              <a:xfrm>
                <a:off x="7217172" y="4938634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2"/>
              <p:cNvSpPr/>
              <p:nvPr/>
            </p:nvSpPr>
            <p:spPr>
              <a:xfrm>
                <a:off x="7102613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2"/>
              <p:cNvSpPr/>
              <p:nvPr/>
            </p:nvSpPr>
            <p:spPr>
              <a:xfrm>
                <a:off x="6873530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2"/>
              <p:cNvSpPr/>
              <p:nvPr/>
            </p:nvSpPr>
            <p:spPr>
              <a:xfrm>
                <a:off x="6758971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2"/>
              <p:cNvSpPr/>
              <p:nvPr/>
            </p:nvSpPr>
            <p:spPr>
              <a:xfrm>
                <a:off x="6415741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2"/>
              <p:cNvSpPr/>
              <p:nvPr/>
            </p:nvSpPr>
            <p:spPr>
              <a:xfrm>
                <a:off x="6988055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2"/>
              <p:cNvSpPr/>
              <p:nvPr/>
            </p:nvSpPr>
            <p:spPr>
              <a:xfrm>
                <a:off x="6759382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2"/>
              <p:cNvSpPr/>
              <p:nvPr/>
            </p:nvSpPr>
            <p:spPr>
              <a:xfrm>
                <a:off x="7217172" y="4718076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2"/>
              <p:cNvSpPr/>
              <p:nvPr/>
            </p:nvSpPr>
            <p:spPr>
              <a:xfrm>
                <a:off x="6988055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2"/>
              <p:cNvSpPr/>
              <p:nvPr/>
            </p:nvSpPr>
            <p:spPr>
              <a:xfrm>
                <a:off x="8936990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2"/>
              <p:cNvSpPr/>
              <p:nvPr/>
            </p:nvSpPr>
            <p:spPr>
              <a:xfrm>
                <a:off x="8707907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2"/>
              <p:cNvSpPr/>
              <p:nvPr/>
            </p:nvSpPr>
            <p:spPr>
              <a:xfrm>
                <a:off x="8593759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2"/>
              <p:cNvSpPr/>
              <p:nvPr/>
            </p:nvSpPr>
            <p:spPr>
              <a:xfrm>
                <a:off x="8250117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2"/>
              <p:cNvSpPr/>
              <p:nvPr/>
            </p:nvSpPr>
            <p:spPr>
              <a:xfrm>
                <a:off x="8135559" y="4939045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2"/>
              <p:cNvSpPr/>
              <p:nvPr/>
            </p:nvSpPr>
            <p:spPr>
              <a:xfrm>
                <a:off x="8021034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22"/>
              <p:cNvSpPr/>
              <p:nvPr/>
            </p:nvSpPr>
            <p:spPr>
              <a:xfrm>
                <a:off x="7791917" y="4938634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22"/>
              <p:cNvSpPr/>
              <p:nvPr/>
            </p:nvSpPr>
            <p:spPr>
              <a:xfrm>
                <a:off x="7677392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2"/>
              <p:cNvSpPr/>
              <p:nvPr/>
            </p:nvSpPr>
            <p:spPr>
              <a:xfrm>
                <a:off x="7562834" y="4939045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2"/>
              <p:cNvSpPr/>
              <p:nvPr/>
            </p:nvSpPr>
            <p:spPr>
              <a:xfrm>
                <a:off x="7448309" y="4939045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2"/>
              <p:cNvSpPr/>
              <p:nvPr/>
            </p:nvSpPr>
            <p:spPr>
              <a:xfrm>
                <a:off x="7333751" y="4938634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2"/>
              <p:cNvSpPr/>
              <p:nvPr/>
            </p:nvSpPr>
            <p:spPr>
              <a:xfrm>
                <a:off x="8936990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2"/>
              <p:cNvSpPr/>
              <p:nvPr/>
            </p:nvSpPr>
            <p:spPr>
              <a:xfrm>
                <a:off x="8822431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22"/>
              <p:cNvSpPr/>
              <p:nvPr/>
            </p:nvSpPr>
            <p:spPr>
              <a:xfrm>
                <a:off x="8593759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2"/>
              <p:cNvSpPr/>
              <p:nvPr/>
            </p:nvSpPr>
            <p:spPr>
              <a:xfrm>
                <a:off x="8479200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22"/>
              <p:cNvSpPr/>
              <p:nvPr/>
            </p:nvSpPr>
            <p:spPr>
              <a:xfrm>
                <a:off x="8364676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22"/>
              <p:cNvSpPr/>
              <p:nvPr/>
            </p:nvSpPr>
            <p:spPr>
              <a:xfrm>
                <a:off x="8250117" y="482856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2"/>
              <p:cNvSpPr/>
              <p:nvPr/>
            </p:nvSpPr>
            <p:spPr>
              <a:xfrm>
                <a:off x="7791917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2"/>
              <p:cNvSpPr/>
              <p:nvPr/>
            </p:nvSpPr>
            <p:spPr>
              <a:xfrm>
                <a:off x="7677392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2"/>
              <p:cNvSpPr/>
              <p:nvPr/>
            </p:nvSpPr>
            <p:spPr>
              <a:xfrm>
                <a:off x="7562834" y="482856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2"/>
              <p:cNvSpPr/>
              <p:nvPr/>
            </p:nvSpPr>
            <p:spPr>
              <a:xfrm>
                <a:off x="7448309" y="482856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2"/>
              <p:cNvSpPr/>
              <p:nvPr/>
            </p:nvSpPr>
            <p:spPr>
              <a:xfrm>
                <a:off x="8937401" y="471807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22"/>
              <p:cNvSpPr/>
              <p:nvPr/>
            </p:nvSpPr>
            <p:spPr>
              <a:xfrm>
                <a:off x="8822842" y="471807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22"/>
              <p:cNvSpPr/>
              <p:nvPr/>
            </p:nvSpPr>
            <p:spPr>
              <a:xfrm>
                <a:off x="8708318" y="471807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22"/>
              <p:cNvSpPr/>
              <p:nvPr/>
            </p:nvSpPr>
            <p:spPr>
              <a:xfrm>
                <a:off x="7906476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2"/>
              <p:cNvSpPr/>
              <p:nvPr/>
            </p:nvSpPr>
            <p:spPr>
              <a:xfrm>
                <a:off x="7791917" y="4718076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2"/>
              <p:cNvSpPr/>
              <p:nvPr/>
            </p:nvSpPr>
            <p:spPr>
              <a:xfrm>
                <a:off x="8479200" y="4607626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22"/>
              <p:cNvSpPr/>
              <p:nvPr/>
            </p:nvSpPr>
            <p:spPr>
              <a:xfrm>
                <a:off x="8936990" y="449714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22"/>
              <p:cNvSpPr/>
              <p:nvPr/>
            </p:nvSpPr>
            <p:spPr>
              <a:xfrm>
                <a:off x="8822431" y="438669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2"/>
              <p:cNvSpPr/>
              <p:nvPr/>
            </p:nvSpPr>
            <p:spPr>
              <a:xfrm>
                <a:off x="8822842" y="416572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2"/>
              <p:cNvSpPr/>
              <p:nvPr/>
            </p:nvSpPr>
            <p:spPr>
              <a:xfrm>
                <a:off x="8936990" y="405527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4" name="Google Shape;1574;p2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22"/>
          <p:cNvSpPr txBox="1"/>
          <p:nvPr>
            <p:ph type="title"/>
          </p:nvPr>
        </p:nvSpPr>
        <p:spPr>
          <a:xfrm>
            <a:off x="665000" y="3322325"/>
            <a:ext cx="3961200" cy="1144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" name="Google Shape;1577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578" name="Google Shape;1578;p23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 flipH="1" rot="10800000">
              <a:off x="1717721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 flipH="1" rot="10800000">
              <a:off x="1488638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 flipH="1" rot="10800000">
              <a:off x="1144996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 flipH="1" rot="10800000">
              <a:off x="916324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 flipH="1" rot="10800000">
              <a:off x="801765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3"/>
            <p:cNvSpPr/>
            <p:nvPr/>
          </p:nvSpPr>
          <p:spPr>
            <a:xfrm flipH="1" rot="10800000">
              <a:off x="687206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3"/>
            <p:cNvSpPr/>
            <p:nvPr/>
          </p:nvSpPr>
          <p:spPr>
            <a:xfrm flipH="1" rot="10800000">
              <a:off x="1603196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3"/>
            <p:cNvSpPr/>
            <p:nvPr/>
          </p:nvSpPr>
          <p:spPr>
            <a:xfrm flipH="1" rot="10800000">
              <a:off x="1374079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3"/>
            <p:cNvSpPr/>
            <p:nvPr/>
          </p:nvSpPr>
          <p:spPr>
            <a:xfrm flipH="1" rot="10800000">
              <a:off x="686830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3"/>
            <p:cNvSpPr/>
            <p:nvPr/>
          </p:nvSpPr>
          <p:spPr>
            <a:xfrm flipH="1" rot="10800000">
              <a:off x="343564" y="21853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3"/>
            <p:cNvSpPr/>
            <p:nvPr/>
          </p:nvSpPr>
          <p:spPr>
            <a:xfrm flipH="1" rot="10800000">
              <a:off x="1717721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3"/>
            <p:cNvSpPr/>
            <p:nvPr/>
          </p:nvSpPr>
          <p:spPr>
            <a:xfrm flipH="1" rot="10800000">
              <a:off x="1374079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3"/>
            <p:cNvSpPr/>
            <p:nvPr/>
          </p:nvSpPr>
          <p:spPr>
            <a:xfrm flipH="1" rot="10800000">
              <a:off x="458123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3"/>
            <p:cNvSpPr/>
            <p:nvPr/>
          </p:nvSpPr>
          <p:spPr>
            <a:xfrm flipH="1" rot="10800000">
              <a:off x="229040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3"/>
            <p:cNvSpPr/>
            <p:nvPr/>
          </p:nvSpPr>
          <p:spPr>
            <a:xfrm flipH="1" rot="10800000">
              <a:off x="1603196" y="441643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3"/>
            <p:cNvSpPr/>
            <p:nvPr/>
          </p:nvSpPr>
          <p:spPr>
            <a:xfrm flipH="1" rot="10800000">
              <a:off x="1488638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3"/>
            <p:cNvSpPr/>
            <p:nvPr/>
          </p:nvSpPr>
          <p:spPr>
            <a:xfrm flipH="1" rot="10800000">
              <a:off x="1259555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3"/>
            <p:cNvSpPr/>
            <p:nvPr/>
          </p:nvSpPr>
          <p:spPr>
            <a:xfrm flipH="1" rot="10800000">
              <a:off x="458123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3"/>
            <p:cNvSpPr/>
            <p:nvPr/>
          </p:nvSpPr>
          <p:spPr>
            <a:xfrm flipH="1" rot="10800000">
              <a:off x="114481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3"/>
            <p:cNvSpPr/>
            <p:nvPr/>
          </p:nvSpPr>
          <p:spPr>
            <a:xfrm flipH="1" rot="10800000">
              <a:off x="1603196" y="552093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3"/>
            <p:cNvSpPr/>
            <p:nvPr/>
          </p:nvSpPr>
          <p:spPr>
            <a:xfrm flipH="1" rot="10800000">
              <a:off x="1144996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3"/>
            <p:cNvSpPr/>
            <p:nvPr/>
          </p:nvSpPr>
          <p:spPr>
            <a:xfrm flipH="1" rot="10800000">
              <a:off x="915913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3"/>
            <p:cNvSpPr/>
            <p:nvPr/>
          </p:nvSpPr>
          <p:spPr>
            <a:xfrm flipH="1" rot="10800000">
              <a:off x="686830" y="552093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3"/>
            <p:cNvSpPr/>
            <p:nvPr/>
          </p:nvSpPr>
          <p:spPr>
            <a:xfrm flipH="1" rot="10800000">
              <a:off x="343564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3"/>
            <p:cNvSpPr/>
            <p:nvPr/>
          </p:nvSpPr>
          <p:spPr>
            <a:xfrm flipH="1" rot="10800000">
              <a:off x="3552132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3"/>
            <p:cNvSpPr/>
            <p:nvPr/>
          </p:nvSpPr>
          <p:spPr>
            <a:xfrm flipH="1" rot="10800000">
              <a:off x="3323014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3"/>
            <p:cNvSpPr/>
            <p:nvPr/>
          </p:nvSpPr>
          <p:spPr>
            <a:xfrm flipH="1" rot="10800000">
              <a:off x="2979784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3"/>
            <p:cNvSpPr/>
            <p:nvPr/>
          </p:nvSpPr>
          <p:spPr>
            <a:xfrm flipH="1" rot="10800000">
              <a:off x="2750700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3"/>
            <p:cNvSpPr/>
            <p:nvPr/>
          </p:nvSpPr>
          <p:spPr>
            <a:xfrm flipH="1" rot="10800000">
              <a:off x="2636142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3"/>
            <p:cNvSpPr/>
            <p:nvPr/>
          </p:nvSpPr>
          <p:spPr>
            <a:xfrm flipH="1" rot="10800000">
              <a:off x="2521617" y="10808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 flipH="1" rot="10800000">
              <a:off x="3437573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 flipH="1" rot="10800000">
              <a:off x="3208490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3"/>
            <p:cNvSpPr/>
            <p:nvPr/>
          </p:nvSpPr>
          <p:spPr>
            <a:xfrm flipH="1" rot="10800000">
              <a:off x="2521617" y="21853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3"/>
            <p:cNvSpPr/>
            <p:nvPr/>
          </p:nvSpPr>
          <p:spPr>
            <a:xfrm flipH="1" rot="10800000">
              <a:off x="2177976" y="21853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3"/>
            <p:cNvSpPr/>
            <p:nvPr/>
          </p:nvSpPr>
          <p:spPr>
            <a:xfrm flipH="1" rot="10800000">
              <a:off x="2292500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3"/>
            <p:cNvSpPr/>
            <p:nvPr/>
          </p:nvSpPr>
          <p:spPr>
            <a:xfrm flipH="1" rot="10800000">
              <a:off x="2063417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 flipH="1" rot="10800000">
              <a:off x="1834334" y="329024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 flipH="1" rot="10800000">
              <a:off x="2292500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 flipH="1" rot="10800000">
              <a:off x="1948858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 flipH="1" rot="10800000">
              <a:off x="2521617" y="551682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 flipH="1" rot="10800000">
              <a:off x="2177976" y="552093"/>
              <a:ext cx="92133" cy="88093"/>
            </a:xfrm>
            <a:custGeom>
              <a:rect b="b" l="l" r="r" t="t"/>
              <a:pathLst>
                <a:path extrusionOk="0" h="2573" w="2691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 flipH="1" rot="10800000">
              <a:off x="7217222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 flipH="1" rot="10800000">
              <a:off x="6988105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 flipH="1" rot="10800000">
              <a:off x="6644874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3"/>
            <p:cNvSpPr/>
            <p:nvPr/>
          </p:nvSpPr>
          <p:spPr>
            <a:xfrm flipH="1" rot="10800000">
              <a:off x="6415791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3"/>
            <p:cNvSpPr/>
            <p:nvPr/>
          </p:nvSpPr>
          <p:spPr>
            <a:xfrm flipH="1" rot="10800000">
              <a:off x="6301232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 flipH="1" rot="10800000">
              <a:off x="6186707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3"/>
            <p:cNvSpPr/>
            <p:nvPr/>
          </p:nvSpPr>
          <p:spPr>
            <a:xfrm flipH="1" rot="10800000">
              <a:off x="7102663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3"/>
            <p:cNvSpPr/>
            <p:nvPr/>
          </p:nvSpPr>
          <p:spPr>
            <a:xfrm flipH="1" rot="10800000">
              <a:off x="6873580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3"/>
            <p:cNvSpPr/>
            <p:nvPr/>
          </p:nvSpPr>
          <p:spPr>
            <a:xfrm flipH="1" rot="10800000">
              <a:off x="6186707" y="218539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3"/>
            <p:cNvSpPr/>
            <p:nvPr/>
          </p:nvSpPr>
          <p:spPr>
            <a:xfrm flipH="1" rot="10800000">
              <a:off x="5843066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3"/>
            <p:cNvSpPr/>
            <p:nvPr/>
          </p:nvSpPr>
          <p:spPr>
            <a:xfrm flipH="1" rot="10800000">
              <a:off x="7217222" y="329024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3"/>
            <p:cNvSpPr/>
            <p:nvPr/>
          </p:nvSpPr>
          <p:spPr>
            <a:xfrm flipH="1" rot="10800000">
              <a:off x="6873580" y="329024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3"/>
            <p:cNvSpPr/>
            <p:nvPr/>
          </p:nvSpPr>
          <p:spPr>
            <a:xfrm flipH="1" rot="10800000">
              <a:off x="5957590" y="329024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3"/>
            <p:cNvSpPr/>
            <p:nvPr/>
          </p:nvSpPr>
          <p:spPr>
            <a:xfrm flipH="1" rot="10800000">
              <a:off x="5728507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3"/>
            <p:cNvSpPr/>
            <p:nvPr/>
          </p:nvSpPr>
          <p:spPr>
            <a:xfrm flipH="1" rot="10800000">
              <a:off x="7102663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3"/>
            <p:cNvSpPr/>
            <p:nvPr/>
          </p:nvSpPr>
          <p:spPr>
            <a:xfrm flipH="1" rot="10800000">
              <a:off x="6988105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3"/>
            <p:cNvSpPr/>
            <p:nvPr/>
          </p:nvSpPr>
          <p:spPr>
            <a:xfrm flipH="1" rot="10800000">
              <a:off x="6759021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3"/>
            <p:cNvSpPr/>
            <p:nvPr/>
          </p:nvSpPr>
          <p:spPr>
            <a:xfrm flipH="1" rot="10800000">
              <a:off x="5957590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3"/>
            <p:cNvSpPr/>
            <p:nvPr/>
          </p:nvSpPr>
          <p:spPr>
            <a:xfrm flipH="1" rot="10800000">
              <a:off x="7102663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3"/>
            <p:cNvSpPr/>
            <p:nvPr/>
          </p:nvSpPr>
          <p:spPr>
            <a:xfrm flipH="1" rot="10800000">
              <a:off x="6644463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3"/>
            <p:cNvSpPr/>
            <p:nvPr/>
          </p:nvSpPr>
          <p:spPr>
            <a:xfrm flipH="1" rot="10800000">
              <a:off x="6415791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3"/>
            <p:cNvSpPr/>
            <p:nvPr/>
          </p:nvSpPr>
          <p:spPr>
            <a:xfrm flipH="1" rot="10800000">
              <a:off x="8822892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3"/>
            <p:cNvSpPr/>
            <p:nvPr/>
          </p:nvSpPr>
          <p:spPr>
            <a:xfrm flipH="1" rot="10800000">
              <a:off x="8479250" y="10808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3"/>
            <p:cNvSpPr/>
            <p:nvPr/>
          </p:nvSpPr>
          <p:spPr>
            <a:xfrm flipH="1" rot="10800000">
              <a:off x="8250167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3"/>
            <p:cNvSpPr/>
            <p:nvPr/>
          </p:nvSpPr>
          <p:spPr>
            <a:xfrm flipH="1" rot="10800000">
              <a:off x="8135609" y="10808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3"/>
            <p:cNvSpPr/>
            <p:nvPr/>
          </p:nvSpPr>
          <p:spPr>
            <a:xfrm flipH="1" rot="10800000">
              <a:off x="8021084" y="10808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3"/>
            <p:cNvSpPr/>
            <p:nvPr/>
          </p:nvSpPr>
          <p:spPr>
            <a:xfrm flipH="1" rot="10800000">
              <a:off x="8937040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3"/>
            <p:cNvSpPr/>
            <p:nvPr/>
          </p:nvSpPr>
          <p:spPr>
            <a:xfrm flipH="1" rot="10800000">
              <a:off x="8708368" y="218539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3"/>
            <p:cNvSpPr/>
            <p:nvPr/>
          </p:nvSpPr>
          <p:spPr>
            <a:xfrm flipH="1" rot="10800000">
              <a:off x="8021084" y="218539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3"/>
            <p:cNvSpPr/>
            <p:nvPr/>
          </p:nvSpPr>
          <p:spPr>
            <a:xfrm flipH="1" rot="10800000">
              <a:off x="7677442" y="218539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3"/>
            <p:cNvSpPr/>
            <p:nvPr/>
          </p:nvSpPr>
          <p:spPr>
            <a:xfrm flipH="1" rot="10800000">
              <a:off x="8707957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3"/>
            <p:cNvSpPr/>
            <p:nvPr/>
          </p:nvSpPr>
          <p:spPr>
            <a:xfrm flipH="1" rot="10800000">
              <a:off x="7791967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3"/>
            <p:cNvSpPr/>
            <p:nvPr/>
          </p:nvSpPr>
          <p:spPr>
            <a:xfrm flipH="1" rot="10800000">
              <a:off x="7562884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3"/>
            <p:cNvSpPr/>
            <p:nvPr/>
          </p:nvSpPr>
          <p:spPr>
            <a:xfrm flipH="1" rot="10800000">
              <a:off x="7333801" y="32902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3"/>
            <p:cNvSpPr/>
            <p:nvPr/>
          </p:nvSpPr>
          <p:spPr>
            <a:xfrm flipH="1" rot="10800000">
              <a:off x="8937040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3"/>
            <p:cNvSpPr/>
            <p:nvPr/>
          </p:nvSpPr>
          <p:spPr>
            <a:xfrm flipH="1" rot="10800000">
              <a:off x="8822481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3"/>
            <p:cNvSpPr/>
            <p:nvPr/>
          </p:nvSpPr>
          <p:spPr>
            <a:xfrm flipH="1" rot="10800000">
              <a:off x="8593809" y="441643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3"/>
            <p:cNvSpPr/>
            <p:nvPr/>
          </p:nvSpPr>
          <p:spPr>
            <a:xfrm flipH="1" rot="10800000">
              <a:off x="7791967" y="441643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3"/>
            <p:cNvSpPr/>
            <p:nvPr/>
          </p:nvSpPr>
          <p:spPr>
            <a:xfrm flipH="1" rot="10800000">
              <a:off x="7448359" y="441643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3"/>
            <p:cNvSpPr/>
            <p:nvPr/>
          </p:nvSpPr>
          <p:spPr>
            <a:xfrm flipH="1" rot="10800000">
              <a:off x="8937040" y="552093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3"/>
            <p:cNvSpPr/>
            <p:nvPr/>
          </p:nvSpPr>
          <p:spPr>
            <a:xfrm flipH="1" rot="10800000">
              <a:off x="8479250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3"/>
            <p:cNvSpPr/>
            <p:nvPr/>
          </p:nvSpPr>
          <p:spPr>
            <a:xfrm flipH="1" rot="10800000">
              <a:off x="8250167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3"/>
            <p:cNvSpPr/>
            <p:nvPr/>
          </p:nvSpPr>
          <p:spPr>
            <a:xfrm flipH="1" rot="10800000">
              <a:off x="8021084" y="552093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3"/>
            <p:cNvSpPr/>
            <p:nvPr/>
          </p:nvSpPr>
          <p:spPr>
            <a:xfrm flipH="1" rot="10800000">
              <a:off x="7677442" y="551682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3"/>
            <p:cNvSpPr/>
            <p:nvPr/>
          </p:nvSpPr>
          <p:spPr>
            <a:xfrm flipH="1">
              <a:off x="7333801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3"/>
            <p:cNvSpPr/>
            <p:nvPr/>
          </p:nvSpPr>
          <p:spPr>
            <a:xfrm flipH="1">
              <a:off x="7562884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3"/>
            <p:cNvSpPr/>
            <p:nvPr/>
          </p:nvSpPr>
          <p:spPr>
            <a:xfrm flipH="1">
              <a:off x="7906526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3"/>
            <p:cNvSpPr/>
            <p:nvPr/>
          </p:nvSpPr>
          <p:spPr>
            <a:xfrm flipH="1">
              <a:off x="813560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3"/>
            <p:cNvSpPr/>
            <p:nvPr/>
          </p:nvSpPr>
          <p:spPr>
            <a:xfrm flipH="1">
              <a:off x="8250167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3"/>
            <p:cNvSpPr/>
            <p:nvPr/>
          </p:nvSpPr>
          <p:spPr>
            <a:xfrm flipH="1">
              <a:off x="8364726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3"/>
            <p:cNvSpPr/>
            <p:nvPr/>
          </p:nvSpPr>
          <p:spPr>
            <a:xfrm flipH="1">
              <a:off x="7448359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3"/>
            <p:cNvSpPr/>
            <p:nvPr/>
          </p:nvSpPr>
          <p:spPr>
            <a:xfrm flipH="1">
              <a:off x="7677442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3"/>
            <p:cNvSpPr/>
            <p:nvPr/>
          </p:nvSpPr>
          <p:spPr>
            <a:xfrm flipH="1">
              <a:off x="8364726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3"/>
            <p:cNvSpPr/>
            <p:nvPr/>
          </p:nvSpPr>
          <p:spPr>
            <a:xfrm flipH="1">
              <a:off x="8708368" y="483645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3"/>
            <p:cNvSpPr/>
            <p:nvPr/>
          </p:nvSpPr>
          <p:spPr>
            <a:xfrm flipH="1">
              <a:off x="7334211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3"/>
            <p:cNvSpPr/>
            <p:nvPr/>
          </p:nvSpPr>
          <p:spPr>
            <a:xfrm flipH="1">
              <a:off x="7677442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3"/>
            <p:cNvSpPr/>
            <p:nvPr/>
          </p:nvSpPr>
          <p:spPr>
            <a:xfrm flipH="1">
              <a:off x="8593809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3"/>
            <p:cNvSpPr/>
            <p:nvPr/>
          </p:nvSpPr>
          <p:spPr>
            <a:xfrm flipH="1">
              <a:off x="8822892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3"/>
            <p:cNvSpPr/>
            <p:nvPr/>
          </p:nvSpPr>
          <p:spPr>
            <a:xfrm flipH="1">
              <a:off x="7448359" y="4613798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3"/>
            <p:cNvSpPr/>
            <p:nvPr/>
          </p:nvSpPr>
          <p:spPr>
            <a:xfrm flipH="1">
              <a:off x="7562884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3"/>
            <p:cNvSpPr/>
            <p:nvPr/>
          </p:nvSpPr>
          <p:spPr>
            <a:xfrm flipH="1">
              <a:off x="7791967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 flipH="1">
              <a:off x="8593809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 flipH="1">
              <a:off x="8937451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 flipH="1">
              <a:off x="7448359" y="4503314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 flipH="1">
              <a:off x="7906526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 flipH="1">
              <a:off x="8135609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 flipH="1">
              <a:off x="8364726" y="4503314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 flipH="1">
              <a:off x="8708368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 flipH="1">
              <a:off x="5499424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 flipH="1">
              <a:off x="5728507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 flipH="1">
              <a:off x="607214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 flipH="1">
              <a:off x="6301232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 flipH="1">
              <a:off x="6415791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 flipH="1">
              <a:off x="6530349" y="494690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 flipH="1">
              <a:off x="5613948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 flipH="1">
              <a:off x="5843066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 flipH="1">
              <a:off x="6530349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 flipH="1">
              <a:off x="6873991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 flipH="1">
              <a:off x="6759432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 flipH="1">
              <a:off x="6988515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 flipH="1">
              <a:off x="7217222" y="4725973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 flipH="1">
              <a:off x="6759432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 flipH="1">
              <a:off x="7102663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 flipH="1">
              <a:off x="6530349" y="4503314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 flipH="1">
              <a:off x="6873991" y="4503314"/>
              <a:ext cx="92133" cy="88093"/>
            </a:xfrm>
            <a:custGeom>
              <a:rect b="b" l="l" r="r" t="t"/>
              <a:pathLst>
                <a:path extrusionOk="0" h="2573" w="2691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 flipH="1">
              <a:off x="3668710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 flipH="1">
              <a:off x="3897794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 flipH="1">
              <a:off x="4241435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 flipH="1">
              <a:off x="447051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 flipH="1">
              <a:off x="4585077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 flipH="1">
              <a:off x="4699636" y="494690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 flipH="1">
              <a:off x="3783235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 flipH="1">
              <a:off x="4012352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 flipH="1">
              <a:off x="4699636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 flipH="1">
              <a:off x="5043278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 flipH="1">
              <a:off x="1834334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 flipH="1">
              <a:off x="2063417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 flipH="1">
              <a:off x="2407059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 flipH="1">
              <a:off x="2636142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 flipH="1">
              <a:off x="2750290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 flipH="1">
              <a:off x="2864848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 flipH="1">
              <a:off x="1948858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 flipH="1">
              <a:off x="2177976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 flipH="1">
              <a:off x="2865259" y="4836457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 flipH="1">
              <a:off x="3208490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 flipH="1">
              <a:off x="1834334" y="4725973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 flipH="1">
              <a:off x="2177976" y="4725973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 flipH="1">
              <a:off x="3094342" y="4725973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 flipH="1">
              <a:off x="1948858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 flipH="1">
              <a:off x="2063417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 flipH="1">
              <a:off x="2292500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 flipH="1">
              <a:off x="3093931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 flipH="1">
              <a:off x="1948858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 flipH="1">
              <a:off x="2407059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 flipH="1">
              <a:off x="2636142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 flipH="1">
              <a:off x="229040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 flipH="1">
              <a:off x="572682" y="494690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3"/>
            <p:cNvSpPr/>
            <p:nvPr/>
          </p:nvSpPr>
          <p:spPr>
            <a:xfrm flipH="1">
              <a:off x="801354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3"/>
            <p:cNvSpPr/>
            <p:nvPr/>
          </p:nvSpPr>
          <p:spPr>
            <a:xfrm flipH="1">
              <a:off x="915913" y="494690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3"/>
            <p:cNvSpPr/>
            <p:nvPr/>
          </p:nvSpPr>
          <p:spPr>
            <a:xfrm flipH="1">
              <a:off x="1030471" y="494690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3"/>
            <p:cNvSpPr/>
            <p:nvPr/>
          </p:nvSpPr>
          <p:spPr>
            <a:xfrm flipH="1">
              <a:off x="114481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3"/>
            <p:cNvSpPr/>
            <p:nvPr/>
          </p:nvSpPr>
          <p:spPr>
            <a:xfrm flipH="1">
              <a:off x="343564" y="4836457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3"/>
            <p:cNvSpPr/>
            <p:nvPr/>
          </p:nvSpPr>
          <p:spPr>
            <a:xfrm flipH="1">
              <a:off x="1030471" y="4836457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3"/>
            <p:cNvSpPr/>
            <p:nvPr/>
          </p:nvSpPr>
          <p:spPr>
            <a:xfrm flipH="1">
              <a:off x="1374079" y="4836457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3"/>
            <p:cNvSpPr/>
            <p:nvPr/>
          </p:nvSpPr>
          <p:spPr>
            <a:xfrm flipH="1">
              <a:off x="343564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3"/>
            <p:cNvSpPr/>
            <p:nvPr/>
          </p:nvSpPr>
          <p:spPr>
            <a:xfrm flipH="1">
              <a:off x="1259555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3"/>
            <p:cNvSpPr/>
            <p:nvPr/>
          </p:nvSpPr>
          <p:spPr>
            <a:xfrm flipH="1">
              <a:off x="1488638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3"/>
            <p:cNvSpPr/>
            <p:nvPr/>
          </p:nvSpPr>
          <p:spPr>
            <a:xfrm flipH="1">
              <a:off x="1717721" y="4725973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1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3"/>
            <p:cNvSpPr/>
            <p:nvPr/>
          </p:nvSpPr>
          <p:spPr>
            <a:xfrm flipH="1">
              <a:off x="114481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3"/>
            <p:cNvSpPr/>
            <p:nvPr/>
          </p:nvSpPr>
          <p:spPr>
            <a:xfrm flipH="1">
              <a:off x="229040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3"/>
            <p:cNvSpPr/>
            <p:nvPr/>
          </p:nvSpPr>
          <p:spPr>
            <a:xfrm flipH="1">
              <a:off x="458123" y="4613798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3"/>
            <p:cNvSpPr/>
            <p:nvPr/>
          </p:nvSpPr>
          <p:spPr>
            <a:xfrm flipH="1">
              <a:off x="1259555" y="4613798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3"/>
            <p:cNvSpPr/>
            <p:nvPr/>
          </p:nvSpPr>
          <p:spPr>
            <a:xfrm flipH="1">
              <a:off x="1603196" y="4613798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3"/>
            <p:cNvSpPr/>
            <p:nvPr/>
          </p:nvSpPr>
          <p:spPr>
            <a:xfrm flipH="1">
              <a:off x="114481" y="4503314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3"/>
            <p:cNvSpPr/>
            <p:nvPr/>
          </p:nvSpPr>
          <p:spPr>
            <a:xfrm flipH="1">
              <a:off x="572682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3"/>
            <p:cNvSpPr/>
            <p:nvPr/>
          </p:nvSpPr>
          <p:spPr>
            <a:xfrm flipH="1">
              <a:off x="801765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3"/>
            <p:cNvSpPr/>
            <p:nvPr/>
          </p:nvSpPr>
          <p:spPr>
            <a:xfrm flipH="1">
              <a:off x="1030848" y="4503314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3"/>
            <p:cNvSpPr/>
            <p:nvPr/>
          </p:nvSpPr>
          <p:spPr>
            <a:xfrm flipH="1">
              <a:off x="1374079" y="4503314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8" name="Google Shape;1758;p23"/>
          <p:cNvSpPr txBox="1"/>
          <p:nvPr>
            <p:ph hasCustomPrompt="1" type="title"/>
          </p:nvPr>
        </p:nvSpPr>
        <p:spPr>
          <a:xfrm>
            <a:off x="1264800" y="1526175"/>
            <a:ext cx="6614400" cy="18855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9" name="Google Shape;1759;p23"/>
          <p:cNvSpPr txBox="1"/>
          <p:nvPr>
            <p:ph idx="1" type="body"/>
          </p:nvPr>
        </p:nvSpPr>
        <p:spPr>
          <a:xfrm>
            <a:off x="1264700" y="3464775"/>
            <a:ext cx="66144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25"/>
          <p:cNvGrpSpPr/>
          <p:nvPr/>
        </p:nvGrpSpPr>
        <p:grpSpPr>
          <a:xfrm>
            <a:off x="114432" y="108091"/>
            <a:ext cx="8915137" cy="4927318"/>
            <a:chOff x="114432" y="99771"/>
            <a:chExt cx="8915137" cy="4927318"/>
          </a:xfrm>
        </p:grpSpPr>
        <p:sp>
          <p:nvSpPr>
            <p:cNvPr id="1763" name="Google Shape;1763;p25"/>
            <p:cNvSpPr/>
            <p:nvPr/>
          </p:nvSpPr>
          <p:spPr>
            <a:xfrm>
              <a:off x="1717671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5"/>
            <p:cNvSpPr/>
            <p:nvPr/>
          </p:nvSpPr>
          <p:spPr>
            <a:xfrm>
              <a:off x="148858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5"/>
            <p:cNvSpPr/>
            <p:nvPr/>
          </p:nvSpPr>
          <p:spPr>
            <a:xfrm>
              <a:off x="1144946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5"/>
            <p:cNvSpPr/>
            <p:nvPr/>
          </p:nvSpPr>
          <p:spPr>
            <a:xfrm>
              <a:off x="916274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5"/>
            <p:cNvSpPr/>
            <p:nvPr/>
          </p:nvSpPr>
          <p:spPr>
            <a:xfrm>
              <a:off x="801715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5"/>
            <p:cNvSpPr/>
            <p:nvPr/>
          </p:nvSpPr>
          <p:spPr>
            <a:xfrm>
              <a:off x="687156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5"/>
            <p:cNvSpPr/>
            <p:nvPr/>
          </p:nvSpPr>
          <p:spPr>
            <a:xfrm>
              <a:off x="1603147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1374029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686780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343515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263609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2521567" y="493858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2521567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2177926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7217172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6988055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710261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882284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8479201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825011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8135559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8021034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5"/>
            <p:cNvSpPr/>
            <p:nvPr/>
          </p:nvSpPr>
          <p:spPr>
            <a:xfrm>
              <a:off x="8936990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5"/>
            <p:cNvSpPr/>
            <p:nvPr/>
          </p:nvSpPr>
          <p:spPr>
            <a:xfrm>
              <a:off x="8708318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8021034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767739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5"/>
            <p:cNvSpPr/>
            <p:nvPr/>
          </p:nvSpPr>
          <p:spPr>
            <a:xfrm flipH="1" rot="10800000">
              <a:off x="1603147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5"/>
            <p:cNvSpPr/>
            <p:nvPr/>
          </p:nvSpPr>
          <p:spPr>
            <a:xfrm flipH="1" rot="10800000">
              <a:off x="1488588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5"/>
            <p:cNvSpPr/>
            <p:nvPr/>
          </p:nvSpPr>
          <p:spPr>
            <a:xfrm flipH="1" rot="10800000">
              <a:off x="1259505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5"/>
            <p:cNvSpPr/>
            <p:nvPr/>
          </p:nvSpPr>
          <p:spPr>
            <a:xfrm flipH="1" rot="10800000">
              <a:off x="458073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5"/>
            <p:cNvSpPr/>
            <p:nvPr/>
          </p:nvSpPr>
          <p:spPr>
            <a:xfrm flipH="1" rot="10800000">
              <a:off x="114432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 flipH="1" rot="10800000">
              <a:off x="1603147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 flipH="1" rot="10800000">
              <a:off x="1144946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 flipH="1" rot="10800000">
              <a:off x="915863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 flipH="1" rot="10800000">
              <a:off x="686780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 flipH="1" rot="10800000">
              <a:off x="343515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 flipH="1" rot="10800000">
              <a:off x="8936990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 flipH="1" rot="10800000">
              <a:off x="8822432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5"/>
            <p:cNvSpPr/>
            <p:nvPr/>
          </p:nvSpPr>
          <p:spPr>
            <a:xfrm flipH="1" rot="10800000">
              <a:off x="8593759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5"/>
            <p:cNvSpPr/>
            <p:nvPr/>
          </p:nvSpPr>
          <p:spPr>
            <a:xfrm flipH="1" rot="10800000">
              <a:off x="7791917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5"/>
            <p:cNvSpPr/>
            <p:nvPr/>
          </p:nvSpPr>
          <p:spPr>
            <a:xfrm flipH="1" rot="10800000">
              <a:off x="7448309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5"/>
            <p:cNvSpPr/>
            <p:nvPr/>
          </p:nvSpPr>
          <p:spPr>
            <a:xfrm flipH="1" rot="10800000">
              <a:off x="8936990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5"/>
            <p:cNvSpPr/>
            <p:nvPr/>
          </p:nvSpPr>
          <p:spPr>
            <a:xfrm flipH="1" rot="10800000">
              <a:off x="8479201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5"/>
            <p:cNvSpPr/>
            <p:nvPr/>
          </p:nvSpPr>
          <p:spPr>
            <a:xfrm flipH="1" rot="10800000">
              <a:off x="8250118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5"/>
            <p:cNvSpPr/>
            <p:nvPr/>
          </p:nvSpPr>
          <p:spPr>
            <a:xfrm flipH="1" rot="10800000">
              <a:off x="8021034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5"/>
            <p:cNvSpPr/>
            <p:nvPr/>
          </p:nvSpPr>
          <p:spPr>
            <a:xfrm flipH="1" rot="10800000">
              <a:off x="7677393" y="209810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9" name="Google Shape;1809;p25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10" name="Google Shape;1810;p25"/>
          <p:cNvSpPr txBox="1"/>
          <p:nvPr>
            <p:ph hasCustomPrompt="1" idx="2" type="title"/>
          </p:nvPr>
        </p:nvSpPr>
        <p:spPr>
          <a:xfrm>
            <a:off x="1166200" y="1326050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1" name="Google Shape;1811;p25"/>
          <p:cNvSpPr txBox="1"/>
          <p:nvPr>
            <p:ph idx="3" type="title"/>
          </p:nvPr>
        </p:nvSpPr>
        <p:spPr>
          <a:xfrm>
            <a:off x="1867800" y="1190549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2" name="Google Shape;1812;p25"/>
          <p:cNvSpPr txBox="1"/>
          <p:nvPr>
            <p:ph idx="4" type="title"/>
          </p:nvPr>
        </p:nvSpPr>
        <p:spPr>
          <a:xfrm>
            <a:off x="1867800" y="1529991"/>
            <a:ext cx="55374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13" name="Google Shape;1813;p25"/>
          <p:cNvSpPr txBox="1"/>
          <p:nvPr>
            <p:ph hasCustomPrompt="1" idx="5" type="title"/>
          </p:nvPr>
        </p:nvSpPr>
        <p:spPr>
          <a:xfrm>
            <a:off x="1166200" y="2167038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4" name="Google Shape;1814;p25"/>
          <p:cNvSpPr txBox="1"/>
          <p:nvPr>
            <p:ph idx="6" type="title"/>
          </p:nvPr>
        </p:nvSpPr>
        <p:spPr>
          <a:xfrm>
            <a:off x="1867800" y="2031574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5" name="Google Shape;1815;p25"/>
          <p:cNvSpPr txBox="1"/>
          <p:nvPr>
            <p:ph idx="7" type="title"/>
          </p:nvPr>
        </p:nvSpPr>
        <p:spPr>
          <a:xfrm>
            <a:off x="1867800" y="2371016"/>
            <a:ext cx="55374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16" name="Google Shape;1816;p25"/>
          <p:cNvSpPr txBox="1"/>
          <p:nvPr>
            <p:ph hasCustomPrompt="1" idx="8" type="title"/>
          </p:nvPr>
        </p:nvSpPr>
        <p:spPr>
          <a:xfrm>
            <a:off x="1166200" y="3008063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7" name="Google Shape;1817;p25"/>
          <p:cNvSpPr txBox="1"/>
          <p:nvPr>
            <p:ph idx="9" type="title"/>
          </p:nvPr>
        </p:nvSpPr>
        <p:spPr>
          <a:xfrm>
            <a:off x="1867800" y="2872599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8" name="Google Shape;1818;p25"/>
          <p:cNvSpPr txBox="1"/>
          <p:nvPr>
            <p:ph idx="13" type="title"/>
          </p:nvPr>
        </p:nvSpPr>
        <p:spPr>
          <a:xfrm>
            <a:off x="1867800" y="3212041"/>
            <a:ext cx="55374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19" name="Google Shape;1819;p25"/>
          <p:cNvSpPr txBox="1"/>
          <p:nvPr>
            <p:ph hasCustomPrompt="1" idx="14" type="title"/>
          </p:nvPr>
        </p:nvSpPr>
        <p:spPr>
          <a:xfrm>
            <a:off x="1166200" y="3849088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0" name="Google Shape;1820;p25"/>
          <p:cNvSpPr txBox="1"/>
          <p:nvPr>
            <p:ph idx="15" type="title"/>
          </p:nvPr>
        </p:nvSpPr>
        <p:spPr>
          <a:xfrm>
            <a:off x="1867800" y="3713624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21" name="Google Shape;1821;p25"/>
          <p:cNvSpPr txBox="1"/>
          <p:nvPr>
            <p:ph idx="16" type="title"/>
          </p:nvPr>
        </p:nvSpPr>
        <p:spPr>
          <a:xfrm>
            <a:off x="1867800" y="4053066"/>
            <a:ext cx="55374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822" name="Google Shape;1822;p2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2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26"/>
          <p:cNvSpPr txBox="1"/>
          <p:nvPr>
            <p:ph type="title"/>
          </p:nvPr>
        </p:nvSpPr>
        <p:spPr>
          <a:xfrm>
            <a:off x="3189400" y="3180625"/>
            <a:ext cx="2765100" cy="3690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26" name="Google Shape;1826;p26"/>
          <p:cNvSpPr txBox="1"/>
          <p:nvPr>
            <p:ph idx="2" type="title"/>
          </p:nvPr>
        </p:nvSpPr>
        <p:spPr>
          <a:xfrm>
            <a:off x="1449050" y="1727725"/>
            <a:ext cx="6246000" cy="13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000"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827" name="Google Shape;1827;p26"/>
          <p:cNvGrpSpPr/>
          <p:nvPr/>
        </p:nvGrpSpPr>
        <p:grpSpPr>
          <a:xfrm flipH="1">
            <a:off x="344148" y="429265"/>
            <a:ext cx="8112856" cy="4726596"/>
            <a:chOff x="687245" y="429266"/>
            <a:chExt cx="8112856" cy="4726596"/>
          </a:xfrm>
        </p:grpSpPr>
        <p:sp>
          <p:nvSpPr>
            <p:cNvPr id="1828" name="Google Shape;1828;p26"/>
            <p:cNvSpPr/>
            <p:nvPr/>
          </p:nvSpPr>
          <p:spPr>
            <a:xfrm>
              <a:off x="8707618" y="5067592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11456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12597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171812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160355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148897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137436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12597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103101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91643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8018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68724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836427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824969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813511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8020924" y="4625544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77917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7906346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767715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756257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7448000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733380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6"/>
            <p:cNvSpPr/>
            <p:nvPr/>
          </p:nvSpPr>
          <p:spPr>
            <a:xfrm>
              <a:off x="1717707" y="451514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6"/>
            <p:cNvSpPr/>
            <p:nvPr/>
          </p:nvSpPr>
          <p:spPr>
            <a:xfrm>
              <a:off x="687245" y="451514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6"/>
            <p:cNvSpPr/>
            <p:nvPr/>
          </p:nvSpPr>
          <p:spPr>
            <a:xfrm>
              <a:off x="1717707" y="4404748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6"/>
            <p:cNvSpPr/>
            <p:nvPr/>
          </p:nvSpPr>
          <p:spPr>
            <a:xfrm>
              <a:off x="687245" y="4404748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1717707" y="4294315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687245" y="429431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8364271" y="451514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7333387" y="4515568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8364271" y="4404748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7333387" y="4404748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8364271" y="4294315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7333387" y="4294315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1718129" y="4183917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687667" y="4183917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1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687245" y="4073519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687667" y="3963122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3552392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3437814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3323201" y="4183917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3094467" y="4183917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1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3208623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2979854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2865276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2750699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2636086" y="4183917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6"/>
            <p:cNvSpPr/>
            <p:nvPr/>
          </p:nvSpPr>
          <p:spPr>
            <a:xfrm>
              <a:off x="2521508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6"/>
            <p:cNvSpPr/>
            <p:nvPr/>
          </p:nvSpPr>
          <p:spPr>
            <a:xfrm>
              <a:off x="2407352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2292739" y="4183917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2178161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2063583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6"/>
            <p:cNvSpPr/>
            <p:nvPr/>
          </p:nvSpPr>
          <p:spPr>
            <a:xfrm>
              <a:off x="1949006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6"/>
            <p:cNvSpPr/>
            <p:nvPr/>
          </p:nvSpPr>
          <p:spPr>
            <a:xfrm>
              <a:off x="1834814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6"/>
            <p:cNvSpPr/>
            <p:nvPr/>
          </p:nvSpPr>
          <p:spPr>
            <a:xfrm>
              <a:off x="5382896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6"/>
            <p:cNvSpPr/>
            <p:nvPr/>
          </p:nvSpPr>
          <p:spPr>
            <a:xfrm>
              <a:off x="5268283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6"/>
            <p:cNvSpPr/>
            <p:nvPr/>
          </p:nvSpPr>
          <p:spPr>
            <a:xfrm>
              <a:off x="5153705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4924936" y="4183917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6"/>
            <p:cNvSpPr/>
            <p:nvPr/>
          </p:nvSpPr>
          <p:spPr>
            <a:xfrm>
              <a:off x="5039127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6"/>
            <p:cNvSpPr/>
            <p:nvPr/>
          </p:nvSpPr>
          <p:spPr>
            <a:xfrm>
              <a:off x="4810358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6"/>
            <p:cNvSpPr/>
            <p:nvPr/>
          </p:nvSpPr>
          <p:spPr>
            <a:xfrm>
              <a:off x="4695781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6"/>
            <p:cNvSpPr/>
            <p:nvPr/>
          </p:nvSpPr>
          <p:spPr>
            <a:xfrm>
              <a:off x="4581168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6"/>
            <p:cNvSpPr/>
            <p:nvPr/>
          </p:nvSpPr>
          <p:spPr>
            <a:xfrm>
              <a:off x="4466590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4352434" y="4183917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4237821" y="4183917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4123243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6"/>
            <p:cNvSpPr/>
            <p:nvPr/>
          </p:nvSpPr>
          <p:spPr>
            <a:xfrm>
              <a:off x="4008665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6"/>
            <p:cNvSpPr/>
            <p:nvPr/>
          </p:nvSpPr>
          <p:spPr>
            <a:xfrm>
              <a:off x="3894052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6"/>
            <p:cNvSpPr/>
            <p:nvPr/>
          </p:nvSpPr>
          <p:spPr>
            <a:xfrm>
              <a:off x="3779896" y="4183917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1" y="1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3665318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7217158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7102545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6987968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6759199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6"/>
            <p:cNvSpPr/>
            <p:nvPr/>
          </p:nvSpPr>
          <p:spPr>
            <a:xfrm>
              <a:off x="6873390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6"/>
            <p:cNvSpPr/>
            <p:nvPr/>
          </p:nvSpPr>
          <p:spPr>
            <a:xfrm>
              <a:off x="6644621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6"/>
            <p:cNvSpPr/>
            <p:nvPr/>
          </p:nvSpPr>
          <p:spPr>
            <a:xfrm>
              <a:off x="6530043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6"/>
            <p:cNvSpPr/>
            <p:nvPr/>
          </p:nvSpPr>
          <p:spPr>
            <a:xfrm>
              <a:off x="6415430" y="4184339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6"/>
            <p:cNvSpPr/>
            <p:nvPr/>
          </p:nvSpPr>
          <p:spPr>
            <a:xfrm>
              <a:off x="6300853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6"/>
            <p:cNvSpPr/>
            <p:nvPr/>
          </p:nvSpPr>
          <p:spPr>
            <a:xfrm>
              <a:off x="6186696" y="4183917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19" y="2513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6"/>
            <p:cNvSpPr/>
            <p:nvPr/>
          </p:nvSpPr>
          <p:spPr>
            <a:xfrm>
              <a:off x="6072083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6"/>
            <p:cNvSpPr/>
            <p:nvPr/>
          </p:nvSpPr>
          <p:spPr>
            <a:xfrm>
              <a:off x="5957506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6"/>
            <p:cNvSpPr/>
            <p:nvPr/>
          </p:nvSpPr>
          <p:spPr>
            <a:xfrm>
              <a:off x="5842928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6"/>
            <p:cNvSpPr/>
            <p:nvPr/>
          </p:nvSpPr>
          <p:spPr>
            <a:xfrm>
              <a:off x="5728315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6"/>
            <p:cNvSpPr/>
            <p:nvPr/>
          </p:nvSpPr>
          <p:spPr>
            <a:xfrm>
              <a:off x="5614159" y="4183917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5499581" y="4183917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1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6"/>
            <p:cNvSpPr/>
            <p:nvPr/>
          </p:nvSpPr>
          <p:spPr>
            <a:xfrm>
              <a:off x="8364271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6"/>
            <p:cNvSpPr/>
            <p:nvPr/>
          </p:nvSpPr>
          <p:spPr>
            <a:xfrm>
              <a:off x="7333809" y="4183917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8364271" y="4073519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6"/>
            <p:cNvSpPr/>
            <p:nvPr/>
          </p:nvSpPr>
          <p:spPr>
            <a:xfrm>
              <a:off x="8364271" y="3963122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6"/>
            <p:cNvSpPr/>
            <p:nvPr/>
          </p:nvSpPr>
          <p:spPr>
            <a:xfrm>
              <a:off x="687245" y="3852689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6"/>
            <p:cNvSpPr/>
            <p:nvPr/>
          </p:nvSpPr>
          <p:spPr>
            <a:xfrm>
              <a:off x="1145205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6"/>
            <p:cNvSpPr/>
            <p:nvPr/>
          </p:nvSpPr>
          <p:spPr>
            <a:xfrm>
              <a:off x="687245" y="3742291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6"/>
            <p:cNvSpPr/>
            <p:nvPr/>
          </p:nvSpPr>
          <p:spPr>
            <a:xfrm>
              <a:off x="1031014" y="3631893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916436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6"/>
            <p:cNvSpPr/>
            <p:nvPr/>
          </p:nvSpPr>
          <p:spPr>
            <a:xfrm>
              <a:off x="801858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6"/>
            <p:cNvSpPr/>
            <p:nvPr/>
          </p:nvSpPr>
          <p:spPr>
            <a:xfrm>
              <a:off x="687245" y="3631893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8364271" y="3852689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6"/>
            <p:cNvSpPr/>
            <p:nvPr/>
          </p:nvSpPr>
          <p:spPr>
            <a:xfrm>
              <a:off x="8364271" y="3742291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1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6"/>
            <p:cNvSpPr/>
            <p:nvPr/>
          </p:nvSpPr>
          <p:spPr>
            <a:xfrm>
              <a:off x="8364271" y="3631893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8249693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8135115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8020502" y="3631893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7905925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1145627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1" y="2512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1145627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1145627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7906346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7906346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7906346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6"/>
            <p:cNvSpPr/>
            <p:nvPr/>
          </p:nvSpPr>
          <p:spPr>
            <a:xfrm>
              <a:off x="1145205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6"/>
            <p:cNvSpPr/>
            <p:nvPr/>
          </p:nvSpPr>
          <p:spPr>
            <a:xfrm>
              <a:off x="1145205" y="30798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1" y="2512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6"/>
            <p:cNvSpPr/>
            <p:nvPr/>
          </p:nvSpPr>
          <p:spPr>
            <a:xfrm>
              <a:off x="1145205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6"/>
            <p:cNvSpPr/>
            <p:nvPr/>
          </p:nvSpPr>
          <p:spPr>
            <a:xfrm>
              <a:off x="7905925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6"/>
            <p:cNvSpPr/>
            <p:nvPr/>
          </p:nvSpPr>
          <p:spPr>
            <a:xfrm>
              <a:off x="7906346" y="3079868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7905925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1145627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1145627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1145627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1" y="2512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7906346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7906346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6"/>
            <p:cNvSpPr/>
            <p:nvPr/>
          </p:nvSpPr>
          <p:spPr>
            <a:xfrm>
              <a:off x="7906346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1145205" y="2527387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1145205" y="24169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6"/>
            <p:cNvSpPr/>
            <p:nvPr/>
          </p:nvSpPr>
          <p:spPr>
            <a:xfrm>
              <a:off x="1145205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6"/>
            <p:cNvSpPr/>
            <p:nvPr/>
          </p:nvSpPr>
          <p:spPr>
            <a:xfrm>
              <a:off x="7905925" y="2527387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6"/>
            <p:cNvSpPr/>
            <p:nvPr/>
          </p:nvSpPr>
          <p:spPr>
            <a:xfrm>
              <a:off x="7906346" y="2416989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1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6"/>
            <p:cNvSpPr/>
            <p:nvPr/>
          </p:nvSpPr>
          <p:spPr>
            <a:xfrm>
              <a:off x="7905925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1145627" y="2196194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2"/>
                  </a:lnTo>
                  <a:lnTo>
                    <a:pt x="2619" y="2512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6"/>
            <p:cNvSpPr/>
            <p:nvPr/>
          </p:nvSpPr>
          <p:spPr>
            <a:xfrm>
              <a:off x="1145627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6"/>
            <p:cNvSpPr/>
            <p:nvPr/>
          </p:nvSpPr>
          <p:spPr>
            <a:xfrm>
              <a:off x="1145627" y="1975363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19" y="2513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7906346" y="219619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7906346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6"/>
            <p:cNvSpPr/>
            <p:nvPr/>
          </p:nvSpPr>
          <p:spPr>
            <a:xfrm>
              <a:off x="7906346" y="197536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6"/>
            <p:cNvSpPr/>
            <p:nvPr/>
          </p:nvSpPr>
          <p:spPr>
            <a:xfrm>
              <a:off x="1145205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6"/>
            <p:cNvSpPr/>
            <p:nvPr/>
          </p:nvSpPr>
          <p:spPr>
            <a:xfrm>
              <a:off x="1145205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1" y="2512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6"/>
            <p:cNvSpPr/>
            <p:nvPr/>
          </p:nvSpPr>
          <p:spPr>
            <a:xfrm>
              <a:off x="1145205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1" y="2512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6"/>
            <p:cNvSpPr/>
            <p:nvPr/>
          </p:nvSpPr>
          <p:spPr>
            <a:xfrm>
              <a:off x="7905925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6"/>
            <p:cNvSpPr/>
            <p:nvPr/>
          </p:nvSpPr>
          <p:spPr>
            <a:xfrm>
              <a:off x="7905925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6"/>
            <p:cNvSpPr/>
            <p:nvPr/>
          </p:nvSpPr>
          <p:spPr>
            <a:xfrm>
              <a:off x="7905925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6"/>
            <p:cNvSpPr/>
            <p:nvPr/>
          </p:nvSpPr>
          <p:spPr>
            <a:xfrm>
              <a:off x="1145627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6"/>
            <p:cNvSpPr/>
            <p:nvPr/>
          </p:nvSpPr>
          <p:spPr>
            <a:xfrm>
              <a:off x="1145627" y="142333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6"/>
            <p:cNvSpPr/>
            <p:nvPr/>
          </p:nvSpPr>
          <p:spPr>
            <a:xfrm>
              <a:off x="1031014" y="1423338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6"/>
            <p:cNvSpPr/>
            <p:nvPr/>
          </p:nvSpPr>
          <p:spPr>
            <a:xfrm>
              <a:off x="916436" y="142333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6"/>
            <p:cNvSpPr/>
            <p:nvPr/>
          </p:nvSpPr>
          <p:spPr>
            <a:xfrm>
              <a:off x="801858" y="142333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6"/>
            <p:cNvSpPr/>
            <p:nvPr/>
          </p:nvSpPr>
          <p:spPr>
            <a:xfrm>
              <a:off x="687245" y="1423338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6"/>
            <p:cNvSpPr/>
            <p:nvPr/>
          </p:nvSpPr>
          <p:spPr>
            <a:xfrm>
              <a:off x="687667" y="1312940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6"/>
            <p:cNvSpPr/>
            <p:nvPr/>
          </p:nvSpPr>
          <p:spPr>
            <a:xfrm>
              <a:off x="7906346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6"/>
            <p:cNvSpPr/>
            <p:nvPr/>
          </p:nvSpPr>
          <p:spPr>
            <a:xfrm>
              <a:off x="8364271" y="1423338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6"/>
            <p:cNvSpPr/>
            <p:nvPr/>
          </p:nvSpPr>
          <p:spPr>
            <a:xfrm>
              <a:off x="8249693" y="142333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6"/>
            <p:cNvSpPr/>
            <p:nvPr/>
          </p:nvSpPr>
          <p:spPr>
            <a:xfrm>
              <a:off x="8135115" y="142333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6"/>
            <p:cNvSpPr/>
            <p:nvPr/>
          </p:nvSpPr>
          <p:spPr>
            <a:xfrm>
              <a:off x="8020924" y="1423338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1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6"/>
            <p:cNvSpPr/>
            <p:nvPr/>
          </p:nvSpPr>
          <p:spPr>
            <a:xfrm>
              <a:off x="7906346" y="142333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6"/>
            <p:cNvSpPr/>
            <p:nvPr/>
          </p:nvSpPr>
          <p:spPr>
            <a:xfrm>
              <a:off x="8364271" y="1312940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6"/>
            <p:cNvSpPr/>
            <p:nvPr/>
          </p:nvSpPr>
          <p:spPr>
            <a:xfrm>
              <a:off x="687245" y="1202542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6"/>
            <p:cNvSpPr/>
            <p:nvPr/>
          </p:nvSpPr>
          <p:spPr>
            <a:xfrm>
              <a:off x="687245" y="1092109"/>
              <a:ext cx="92484" cy="88304"/>
            </a:xfrm>
            <a:custGeom>
              <a:rect b="b" l="l" r="r" t="t"/>
              <a:pathLst>
                <a:path extrusionOk="0" h="2514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6"/>
            <p:cNvSpPr/>
            <p:nvPr/>
          </p:nvSpPr>
          <p:spPr>
            <a:xfrm>
              <a:off x="687245" y="981290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6"/>
            <p:cNvSpPr/>
            <p:nvPr/>
          </p:nvSpPr>
          <p:spPr>
            <a:xfrm>
              <a:off x="8364271" y="1202542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6"/>
            <p:cNvSpPr/>
            <p:nvPr/>
          </p:nvSpPr>
          <p:spPr>
            <a:xfrm>
              <a:off x="8364271" y="1092109"/>
              <a:ext cx="92063" cy="88304"/>
            </a:xfrm>
            <a:custGeom>
              <a:rect b="b" l="l" r="r" t="t"/>
              <a:pathLst>
                <a:path extrusionOk="0" h="2514" w="2621">
                  <a:moveTo>
                    <a:pt x="1" y="1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6"/>
            <p:cNvSpPr/>
            <p:nvPr/>
          </p:nvSpPr>
          <p:spPr>
            <a:xfrm>
              <a:off x="8364271" y="981712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6"/>
            <p:cNvSpPr/>
            <p:nvPr/>
          </p:nvSpPr>
          <p:spPr>
            <a:xfrm>
              <a:off x="1718129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6"/>
            <p:cNvSpPr/>
            <p:nvPr/>
          </p:nvSpPr>
          <p:spPr>
            <a:xfrm>
              <a:off x="687667" y="871314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6"/>
            <p:cNvSpPr/>
            <p:nvPr/>
          </p:nvSpPr>
          <p:spPr>
            <a:xfrm>
              <a:off x="1718129" y="76091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6"/>
            <p:cNvSpPr/>
            <p:nvPr/>
          </p:nvSpPr>
          <p:spPr>
            <a:xfrm>
              <a:off x="687667" y="760494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0"/>
                  </a:moveTo>
                  <a:lnTo>
                    <a:pt x="1" y="2524"/>
                  </a:lnTo>
                  <a:lnTo>
                    <a:pt x="2620" y="2524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6"/>
            <p:cNvSpPr/>
            <p:nvPr/>
          </p:nvSpPr>
          <p:spPr>
            <a:xfrm>
              <a:off x="1718129" y="650483"/>
              <a:ext cx="92063" cy="88304"/>
            </a:xfrm>
            <a:custGeom>
              <a:rect b="b" l="l" r="r" t="t"/>
              <a:pathLst>
                <a:path extrusionOk="0" h="2514" w="2621">
                  <a:moveTo>
                    <a:pt x="1" y="1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6"/>
            <p:cNvSpPr/>
            <p:nvPr/>
          </p:nvSpPr>
          <p:spPr>
            <a:xfrm>
              <a:off x="687245" y="650061"/>
              <a:ext cx="92484" cy="88726"/>
            </a:xfrm>
            <a:custGeom>
              <a:rect b="b" l="l" r="r" t="t"/>
              <a:pathLst>
                <a:path extrusionOk="0" h="2526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6"/>
            <p:cNvSpPr/>
            <p:nvPr/>
          </p:nvSpPr>
          <p:spPr>
            <a:xfrm>
              <a:off x="3552392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6"/>
            <p:cNvSpPr/>
            <p:nvPr/>
          </p:nvSpPr>
          <p:spPr>
            <a:xfrm>
              <a:off x="3437814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6"/>
            <p:cNvSpPr/>
            <p:nvPr/>
          </p:nvSpPr>
          <p:spPr>
            <a:xfrm>
              <a:off x="3323201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6"/>
            <p:cNvSpPr/>
            <p:nvPr/>
          </p:nvSpPr>
          <p:spPr>
            <a:xfrm>
              <a:off x="3094467" y="871314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6"/>
            <p:cNvSpPr/>
            <p:nvPr/>
          </p:nvSpPr>
          <p:spPr>
            <a:xfrm>
              <a:off x="3208623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6"/>
            <p:cNvSpPr/>
            <p:nvPr/>
          </p:nvSpPr>
          <p:spPr>
            <a:xfrm>
              <a:off x="2979854" y="870892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6"/>
            <p:cNvSpPr/>
            <p:nvPr/>
          </p:nvSpPr>
          <p:spPr>
            <a:xfrm>
              <a:off x="2865276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6"/>
            <p:cNvSpPr/>
            <p:nvPr/>
          </p:nvSpPr>
          <p:spPr>
            <a:xfrm>
              <a:off x="2750699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6"/>
            <p:cNvSpPr/>
            <p:nvPr/>
          </p:nvSpPr>
          <p:spPr>
            <a:xfrm>
              <a:off x="2636086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6"/>
            <p:cNvSpPr/>
            <p:nvPr/>
          </p:nvSpPr>
          <p:spPr>
            <a:xfrm>
              <a:off x="2521929" y="871314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6"/>
            <p:cNvSpPr/>
            <p:nvPr/>
          </p:nvSpPr>
          <p:spPr>
            <a:xfrm>
              <a:off x="2407352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6"/>
            <p:cNvSpPr/>
            <p:nvPr/>
          </p:nvSpPr>
          <p:spPr>
            <a:xfrm>
              <a:off x="2292739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6"/>
            <p:cNvSpPr/>
            <p:nvPr/>
          </p:nvSpPr>
          <p:spPr>
            <a:xfrm>
              <a:off x="2178161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6"/>
            <p:cNvSpPr/>
            <p:nvPr/>
          </p:nvSpPr>
          <p:spPr>
            <a:xfrm>
              <a:off x="2063583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6"/>
            <p:cNvSpPr/>
            <p:nvPr/>
          </p:nvSpPr>
          <p:spPr>
            <a:xfrm>
              <a:off x="1949392" y="871314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6"/>
            <p:cNvSpPr/>
            <p:nvPr/>
          </p:nvSpPr>
          <p:spPr>
            <a:xfrm>
              <a:off x="1834814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6"/>
            <p:cNvSpPr/>
            <p:nvPr/>
          </p:nvSpPr>
          <p:spPr>
            <a:xfrm>
              <a:off x="5382896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6"/>
            <p:cNvSpPr/>
            <p:nvPr/>
          </p:nvSpPr>
          <p:spPr>
            <a:xfrm>
              <a:off x="5268283" y="870892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6"/>
            <p:cNvSpPr/>
            <p:nvPr/>
          </p:nvSpPr>
          <p:spPr>
            <a:xfrm>
              <a:off x="5153705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6"/>
            <p:cNvSpPr/>
            <p:nvPr/>
          </p:nvSpPr>
          <p:spPr>
            <a:xfrm>
              <a:off x="4924936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6"/>
            <p:cNvSpPr/>
            <p:nvPr/>
          </p:nvSpPr>
          <p:spPr>
            <a:xfrm>
              <a:off x="5039549" y="871314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6"/>
            <p:cNvSpPr/>
            <p:nvPr/>
          </p:nvSpPr>
          <p:spPr>
            <a:xfrm>
              <a:off x="4810358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6"/>
            <p:cNvSpPr/>
            <p:nvPr/>
          </p:nvSpPr>
          <p:spPr>
            <a:xfrm>
              <a:off x="4695781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6"/>
            <p:cNvSpPr/>
            <p:nvPr/>
          </p:nvSpPr>
          <p:spPr>
            <a:xfrm>
              <a:off x="4581168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6"/>
            <p:cNvSpPr/>
            <p:nvPr/>
          </p:nvSpPr>
          <p:spPr>
            <a:xfrm>
              <a:off x="4466590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6"/>
            <p:cNvSpPr/>
            <p:nvPr/>
          </p:nvSpPr>
          <p:spPr>
            <a:xfrm>
              <a:off x="4352434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6"/>
            <p:cNvSpPr/>
            <p:nvPr/>
          </p:nvSpPr>
          <p:spPr>
            <a:xfrm>
              <a:off x="4237821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6"/>
            <p:cNvSpPr/>
            <p:nvPr/>
          </p:nvSpPr>
          <p:spPr>
            <a:xfrm>
              <a:off x="4123243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6"/>
            <p:cNvSpPr/>
            <p:nvPr/>
          </p:nvSpPr>
          <p:spPr>
            <a:xfrm>
              <a:off x="4008665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6"/>
            <p:cNvSpPr/>
            <p:nvPr/>
          </p:nvSpPr>
          <p:spPr>
            <a:xfrm>
              <a:off x="3894052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6"/>
            <p:cNvSpPr/>
            <p:nvPr/>
          </p:nvSpPr>
          <p:spPr>
            <a:xfrm>
              <a:off x="3779896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6"/>
            <p:cNvSpPr/>
            <p:nvPr/>
          </p:nvSpPr>
          <p:spPr>
            <a:xfrm>
              <a:off x="3665318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6"/>
            <p:cNvSpPr/>
            <p:nvPr/>
          </p:nvSpPr>
          <p:spPr>
            <a:xfrm>
              <a:off x="7217158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6"/>
            <p:cNvSpPr/>
            <p:nvPr/>
          </p:nvSpPr>
          <p:spPr>
            <a:xfrm>
              <a:off x="7102545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6"/>
            <p:cNvSpPr/>
            <p:nvPr/>
          </p:nvSpPr>
          <p:spPr>
            <a:xfrm>
              <a:off x="6987968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6"/>
            <p:cNvSpPr/>
            <p:nvPr/>
          </p:nvSpPr>
          <p:spPr>
            <a:xfrm>
              <a:off x="6759199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6"/>
            <p:cNvSpPr/>
            <p:nvPr/>
          </p:nvSpPr>
          <p:spPr>
            <a:xfrm>
              <a:off x="6873390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6"/>
            <p:cNvSpPr/>
            <p:nvPr/>
          </p:nvSpPr>
          <p:spPr>
            <a:xfrm>
              <a:off x="6644621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6"/>
            <p:cNvSpPr/>
            <p:nvPr/>
          </p:nvSpPr>
          <p:spPr>
            <a:xfrm>
              <a:off x="6530043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6"/>
            <p:cNvSpPr/>
            <p:nvPr/>
          </p:nvSpPr>
          <p:spPr>
            <a:xfrm>
              <a:off x="6415430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6"/>
            <p:cNvSpPr/>
            <p:nvPr/>
          </p:nvSpPr>
          <p:spPr>
            <a:xfrm>
              <a:off x="6300853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6"/>
            <p:cNvSpPr/>
            <p:nvPr/>
          </p:nvSpPr>
          <p:spPr>
            <a:xfrm>
              <a:off x="6186696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6"/>
            <p:cNvSpPr/>
            <p:nvPr/>
          </p:nvSpPr>
          <p:spPr>
            <a:xfrm>
              <a:off x="6072083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6"/>
            <p:cNvSpPr/>
            <p:nvPr/>
          </p:nvSpPr>
          <p:spPr>
            <a:xfrm>
              <a:off x="5957506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6"/>
            <p:cNvSpPr/>
            <p:nvPr/>
          </p:nvSpPr>
          <p:spPr>
            <a:xfrm>
              <a:off x="5842928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6"/>
            <p:cNvSpPr/>
            <p:nvPr/>
          </p:nvSpPr>
          <p:spPr>
            <a:xfrm>
              <a:off x="5728315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6"/>
            <p:cNvSpPr/>
            <p:nvPr/>
          </p:nvSpPr>
          <p:spPr>
            <a:xfrm>
              <a:off x="5614159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6"/>
            <p:cNvSpPr/>
            <p:nvPr/>
          </p:nvSpPr>
          <p:spPr>
            <a:xfrm>
              <a:off x="5499581" y="87131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6"/>
            <p:cNvSpPr/>
            <p:nvPr/>
          </p:nvSpPr>
          <p:spPr>
            <a:xfrm>
              <a:off x="8364271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6"/>
            <p:cNvSpPr/>
            <p:nvPr/>
          </p:nvSpPr>
          <p:spPr>
            <a:xfrm>
              <a:off x="7333809" y="871314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6"/>
            <p:cNvSpPr/>
            <p:nvPr/>
          </p:nvSpPr>
          <p:spPr>
            <a:xfrm>
              <a:off x="8364271" y="76049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6"/>
            <p:cNvSpPr/>
            <p:nvPr/>
          </p:nvSpPr>
          <p:spPr>
            <a:xfrm>
              <a:off x="7333809" y="76049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6"/>
            <p:cNvSpPr/>
            <p:nvPr/>
          </p:nvSpPr>
          <p:spPr>
            <a:xfrm>
              <a:off x="8364271" y="650061"/>
              <a:ext cx="92484" cy="88726"/>
            </a:xfrm>
            <a:custGeom>
              <a:rect b="b" l="l" r="r" t="t"/>
              <a:pathLst>
                <a:path extrusionOk="0" h="2526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6"/>
            <p:cNvSpPr/>
            <p:nvPr/>
          </p:nvSpPr>
          <p:spPr>
            <a:xfrm>
              <a:off x="7333809" y="650061"/>
              <a:ext cx="92063" cy="88726"/>
            </a:xfrm>
            <a:custGeom>
              <a:rect b="b" l="l" r="r" t="t"/>
              <a:pathLst>
                <a:path extrusionOk="0" h="2526" w="2621">
                  <a:moveTo>
                    <a:pt x="1" y="1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6"/>
            <p:cNvSpPr/>
            <p:nvPr/>
          </p:nvSpPr>
          <p:spPr>
            <a:xfrm>
              <a:off x="1718129" y="539663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1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6"/>
            <p:cNvSpPr/>
            <p:nvPr/>
          </p:nvSpPr>
          <p:spPr>
            <a:xfrm>
              <a:off x="687245" y="539663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6"/>
            <p:cNvSpPr/>
            <p:nvPr/>
          </p:nvSpPr>
          <p:spPr>
            <a:xfrm>
              <a:off x="171770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6"/>
            <p:cNvSpPr/>
            <p:nvPr/>
          </p:nvSpPr>
          <p:spPr>
            <a:xfrm>
              <a:off x="148897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6"/>
            <p:cNvSpPr/>
            <p:nvPr/>
          </p:nvSpPr>
          <p:spPr>
            <a:xfrm>
              <a:off x="1603551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6"/>
            <p:cNvSpPr/>
            <p:nvPr/>
          </p:nvSpPr>
          <p:spPr>
            <a:xfrm>
              <a:off x="137436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6"/>
            <p:cNvSpPr/>
            <p:nvPr/>
          </p:nvSpPr>
          <p:spPr>
            <a:xfrm>
              <a:off x="12597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6"/>
            <p:cNvSpPr/>
            <p:nvPr/>
          </p:nvSpPr>
          <p:spPr>
            <a:xfrm>
              <a:off x="114520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6"/>
            <p:cNvSpPr/>
            <p:nvPr/>
          </p:nvSpPr>
          <p:spPr>
            <a:xfrm>
              <a:off x="103059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6"/>
            <p:cNvSpPr/>
            <p:nvPr/>
          </p:nvSpPr>
          <p:spPr>
            <a:xfrm>
              <a:off x="916436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6"/>
            <p:cNvSpPr/>
            <p:nvPr/>
          </p:nvSpPr>
          <p:spPr>
            <a:xfrm>
              <a:off x="80185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6"/>
            <p:cNvSpPr/>
            <p:nvPr/>
          </p:nvSpPr>
          <p:spPr>
            <a:xfrm>
              <a:off x="68724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6"/>
            <p:cNvSpPr/>
            <p:nvPr/>
          </p:nvSpPr>
          <p:spPr>
            <a:xfrm>
              <a:off x="8364271" y="539663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6"/>
            <p:cNvSpPr/>
            <p:nvPr/>
          </p:nvSpPr>
          <p:spPr>
            <a:xfrm>
              <a:off x="7333387" y="539663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6"/>
            <p:cNvSpPr/>
            <p:nvPr/>
          </p:nvSpPr>
          <p:spPr>
            <a:xfrm>
              <a:off x="8364271" y="429266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6"/>
            <p:cNvSpPr/>
            <p:nvPr/>
          </p:nvSpPr>
          <p:spPr>
            <a:xfrm>
              <a:off x="824969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6"/>
            <p:cNvSpPr/>
            <p:nvPr/>
          </p:nvSpPr>
          <p:spPr>
            <a:xfrm>
              <a:off x="813511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6"/>
            <p:cNvSpPr/>
            <p:nvPr/>
          </p:nvSpPr>
          <p:spPr>
            <a:xfrm>
              <a:off x="802050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6"/>
            <p:cNvSpPr/>
            <p:nvPr/>
          </p:nvSpPr>
          <p:spPr>
            <a:xfrm>
              <a:off x="790592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6"/>
            <p:cNvSpPr/>
            <p:nvPr/>
          </p:nvSpPr>
          <p:spPr>
            <a:xfrm>
              <a:off x="7677155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6"/>
            <p:cNvSpPr/>
            <p:nvPr/>
          </p:nvSpPr>
          <p:spPr>
            <a:xfrm>
              <a:off x="7791768" y="429266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6"/>
            <p:cNvSpPr/>
            <p:nvPr/>
          </p:nvSpPr>
          <p:spPr>
            <a:xfrm>
              <a:off x="756257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6"/>
            <p:cNvSpPr/>
            <p:nvPr/>
          </p:nvSpPr>
          <p:spPr>
            <a:xfrm>
              <a:off x="744800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6"/>
            <p:cNvSpPr/>
            <p:nvPr/>
          </p:nvSpPr>
          <p:spPr>
            <a:xfrm>
              <a:off x="7333387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2" name="Google Shape;2072;p26"/>
          <p:cNvGrpSpPr/>
          <p:nvPr/>
        </p:nvGrpSpPr>
        <p:grpSpPr>
          <a:xfrm flipH="1">
            <a:off x="114682" y="108091"/>
            <a:ext cx="8915137" cy="4927318"/>
            <a:chOff x="114432" y="99771"/>
            <a:chExt cx="8915137" cy="4927318"/>
          </a:xfrm>
        </p:grpSpPr>
        <p:sp>
          <p:nvSpPr>
            <p:cNvPr id="2073" name="Google Shape;2073;p26"/>
            <p:cNvSpPr/>
            <p:nvPr/>
          </p:nvSpPr>
          <p:spPr>
            <a:xfrm>
              <a:off x="1717671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6"/>
            <p:cNvSpPr/>
            <p:nvPr/>
          </p:nvSpPr>
          <p:spPr>
            <a:xfrm>
              <a:off x="148858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6"/>
            <p:cNvSpPr/>
            <p:nvPr/>
          </p:nvSpPr>
          <p:spPr>
            <a:xfrm>
              <a:off x="916274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6"/>
            <p:cNvSpPr/>
            <p:nvPr/>
          </p:nvSpPr>
          <p:spPr>
            <a:xfrm>
              <a:off x="801715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6"/>
            <p:cNvSpPr/>
            <p:nvPr/>
          </p:nvSpPr>
          <p:spPr>
            <a:xfrm>
              <a:off x="687156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6"/>
            <p:cNvSpPr/>
            <p:nvPr/>
          </p:nvSpPr>
          <p:spPr>
            <a:xfrm>
              <a:off x="1374029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6"/>
            <p:cNvSpPr/>
            <p:nvPr/>
          </p:nvSpPr>
          <p:spPr>
            <a:xfrm>
              <a:off x="686780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6"/>
            <p:cNvSpPr/>
            <p:nvPr/>
          </p:nvSpPr>
          <p:spPr>
            <a:xfrm>
              <a:off x="343515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6"/>
            <p:cNvSpPr/>
            <p:nvPr/>
          </p:nvSpPr>
          <p:spPr>
            <a:xfrm>
              <a:off x="2177926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6"/>
            <p:cNvSpPr/>
            <p:nvPr/>
          </p:nvSpPr>
          <p:spPr>
            <a:xfrm>
              <a:off x="7217172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6"/>
            <p:cNvSpPr/>
            <p:nvPr/>
          </p:nvSpPr>
          <p:spPr>
            <a:xfrm>
              <a:off x="882284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6"/>
            <p:cNvSpPr/>
            <p:nvPr/>
          </p:nvSpPr>
          <p:spPr>
            <a:xfrm>
              <a:off x="825011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6"/>
            <p:cNvSpPr/>
            <p:nvPr/>
          </p:nvSpPr>
          <p:spPr>
            <a:xfrm>
              <a:off x="8135559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6"/>
            <p:cNvSpPr/>
            <p:nvPr/>
          </p:nvSpPr>
          <p:spPr>
            <a:xfrm>
              <a:off x="8936990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6"/>
            <p:cNvSpPr/>
            <p:nvPr/>
          </p:nvSpPr>
          <p:spPr>
            <a:xfrm>
              <a:off x="8708318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6"/>
            <p:cNvSpPr/>
            <p:nvPr/>
          </p:nvSpPr>
          <p:spPr>
            <a:xfrm>
              <a:off x="767739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6"/>
            <p:cNvSpPr/>
            <p:nvPr/>
          </p:nvSpPr>
          <p:spPr>
            <a:xfrm flipH="1" rot="10800000">
              <a:off x="1488588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6"/>
            <p:cNvSpPr/>
            <p:nvPr/>
          </p:nvSpPr>
          <p:spPr>
            <a:xfrm flipH="1" rot="10800000">
              <a:off x="458073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6"/>
            <p:cNvSpPr/>
            <p:nvPr/>
          </p:nvSpPr>
          <p:spPr>
            <a:xfrm flipH="1" rot="10800000">
              <a:off x="114432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6"/>
            <p:cNvSpPr/>
            <p:nvPr/>
          </p:nvSpPr>
          <p:spPr>
            <a:xfrm flipH="1" rot="10800000">
              <a:off x="1603147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6"/>
            <p:cNvSpPr/>
            <p:nvPr/>
          </p:nvSpPr>
          <p:spPr>
            <a:xfrm flipH="1" rot="10800000">
              <a:off x="1144946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6"/>
            <p:cNvSpPr/>
            <p:nvPr/>
          </p:nvSpPr>
          <p:spPr>
            <a:xfrm flipH="1" rot="10800000">
              <a:off x="915863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6"/>
            <p:cNvSpPr/>
            <p:nvPr/>
          </p:nvSpPr>
          <p:spPr>
            <a:xfrm flipH="1" rot="10800000">
              <a:off x="343515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6"/>
            <p:cNvSpPr/>
            <p:nvPr/>
          </p:nvSpPr>
          <p:spPr>
            <a:xfrm flipH="1" rot="10800000">
              <a:off x="8822432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6"/>
            <p:cNvSpPr/>
            <p:nvPr/>
          </p:nvSpPr>
          <p:spPr>
            <a:xfrm flipH="1" rot="10800000">
              <a:off x="8593759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6"/>
            <p:cNvSpPr/>
            <p:nvPr/>
          </p:nvSpPr>
          <p:spPr>
            <a:xfrm flipH="1" rot="10800000">
              <a:off x="7448309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6"/>
            <p:cNvSpPr/>
            <p:nvPr/>
          </p:nvSpPr>
          <p:spPr>
            <a:xfrm flipH="1" rot="10800000">
              <a:off x="8936990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6"/>
            <p:cNvSpPr/>
            <p:nvPr/>
          </p:nvSpPr>
          <p:spPr>
            <a:xfrm flipH="1" rot="10800000">
              <a:off x="8479201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6"/>
            <p:cNvSpPr/>
            <p:nvPr/>
          </p:nvSpPr>
          <p:spPr>
            <a:xfrm flipH="1" rot="10800000">
              <a:off x="7677393" y="209810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"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27"/>
          <p:cNvSpPr txBox="1"/>
          <p:nvPr>
            <p:ph type="title"/>
          </p:nvPr>
        </p:nvSpPr>
        <p:spPr>
          <a:xfrm>
            <a:off x="3555175" y="1817730"/>
            <a:ext cx="38871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04" name="Google Shape;2104;p27"/>
          <p:cNvSpPr txBox="1"/>
          <p:nvPr>
            <p:ph idx="1" type="subTitle"/>
          </p:nvPr>
        </p:nvSpPr>
        <p:spPr>
          <a:xfrm>
            <a:off x="4215175" y="3497963"/>
            <a:ext cx="3227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5" name="Google Shape;2105;p27"/>
          <p:cNvSpPr txBox="1"/>
          <p:nvPr>
            <p:ph hasCustomPrompt="1" idx="2" type="title"/>
          </p:nvPr>
        </p:nvSpPr>
        <p:spPr>
          <a:xfrm>
            <a:off x="6340512" y="1252375"/>
            <a:ext cx="11379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106" name="Google Shape;2106;p2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107" name="Google Shape;2107;p27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8" name="Google Shape;2108;p27"/>
            <p:cNvGrpSpPr/>
            <p:nvPr/>
          </p:nvGrpSpPr>
          <p:grpSpPr>
            <a:xfrm flipH="1">
              <a:off x="114432" y="108091"/>
              <a:ext cx="8915137" cy="4927318"/>
              <a:chOff x="114432" y="99771"/>
              <a:chExt cx="8915137" cy="4927318"/>
            </a:xfrm>
          </p:grpSpPr>
          <p:sp>
            <p:nvSpPr>
              <p:cNvPr id="2109" name="Google Shape;2109;p27"/>
              <p:cNvSpPr/>
              <p:nvPr/>
            </p:nvSpPr>
            <p:spPr>
              <a:xfrm>
                <a:off x="1717671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27"/>
              <p:cNvSpPr/>
              <p:nvPr/>
            </p:nvSpPr>
            <p:spPr>
              <a:xfrm>
                <a:off x="1144946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27"/>
              <p:cNvSpPr/>
              <p:nvPr/>
            </p:nvSpPr>
            <p:spPr>
              <a:xfrm>
                <a:off x="916274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27"/>
              <p:cNvSpPr/>
              <p:nvPr/>
            </p:nvSpPr>
            <p:spPr>
              <a:xfrm>
                <a:off x="801715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27"/>
              <p:cNvSpPr/>
              <p:nvPr/>
            </p:nvSpPr>
            <p:spPr>
              <a:xfrm>
                <a:off x="687156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27"/>
              <p:cNvSpPr/>
              <p:nvPr/>
            </p:nvSpPr>
            <p:spPr>
              <a:xfrm>
                <a:off x="1374029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27"/>
              <p:cNvSpPr/>
              <p:nvPr/>
            </p:nvSpPr>
            <p:spPr>
              <a:xfrm>
                <a:off x="686780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27"/>
              <p:cNvSpPr/>
              <p:nvPr/>
            </p:nvSpPr>
            <p:spPr>
              <a:xfrm>
                <a:off x="343515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27"/>
              <p:cNvSpPr/>
              <p:nvPr/>
            </p:nvSpPr>
            <p:spPr>
              <a:xfrm>
                <a:off x="2177926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27"/>
              <p:cNvSpPr/>
              <p:nvPr/>
            </p:nvSpPr>
            <p:spPr>
              <a:xfrm>
                <a:off x="7217172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27"/>
              <p:cNvSpPr/>
              <p:nvPr/>
            </p:nvSpPr>
            <p:spPr>
              <a:xfrm>
                <a:off x="882284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27"/>
              <p:cNvSpPr/>
              <p:nvPr/>
            </p:nvSpPr>
            <p:spPr>
              <a:xfrm>
                <a:off x="8479201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27"/>
              <p:cNvSpPr/>
              <p:nvPr/>
            </p:nvSpPr>
            <p:spPr>
              <a:xfrm>
                <a:off x="825011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27"/>
              <p:cNvSpPr/>
              <p:nvPr/>
            </p:nvSpPr>
            <p:spPr>
              <a:xfrm>
                <a:off x="8021034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27"/>
              <p:cNvSpPr/>
              <p:nvPr/>
            </p:nvSpPr>
            <p:spPr>
              <a:xfrm>
                <a:off x="8936990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27"/>
              <p:cNvSpPr/>
              <p:nvPr/>
            </p:nvSpPr>
            <p:spPr>
              <a:xfrm>
                <a:off x="8708318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27"/>
              <p:cNvSpPr/>
              <p:nvPr/>
            </p:nvSpPr>
            <p:spPr>
              <a:xfrm>
                <a:off x="8021034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27"/>
              <p:cNvSpPr/>
              <p:nvPr/>
            </p:nvSpPr>
            <p:spPr>
              <a:xfrm>
                <a:off x="767739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27"/>
              <p:cNvSpPr/>
              <p:nvPr/>
            </p:nvSpPr>
            <p:spPr>
              <a:xfrm flipH="1" rot="10800000">
                <a:off x="1259505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27"/>
              <p:cNvSpPr/>
              <p:nvPr/>
            </p:nvSpPr>
            <p:spPr>
              <a:xfrm flipH="1" rot="10800000">
                <a:off x="458073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27"/>
              <p:cNvSpPr/>
              <p:nvPr/>
            </p:nvSpPr>
            <p:spPr>
              <a:xfrm flipH="1" rot="10800000">
                <a:off x="114432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27"/>
              <p:cNvSpPr/>
              <p:nvPr/>
            </p:nvSpPr>
            <p:spPr>
              <a:xfrm flipH="1" rot="10800000">
                <a:off x="915863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27"/>
              <p:cNvSpPr/>
              <p:nvPr/>
            </p:nvSpPr>
            <p:spPr>
              <a:xfrm flipH="1" rot="10800000">
                <a:off x="686780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27"/>
              <p:cNvSpPr/>
              <p:nvPr/>
            </p:nvSpPr>
            <p:spPr>
              <a:xfrm flipH="1" rot="10800000">
                <a:off x="343515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27"/>
              <p:cNvSpPr/>
              <p:nvPr/>
            </p:nvSpPr>
            <p:spPr>
              <a:xfrm flipH="1" rot="10800000">
                <a:off x="8936990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27"/>
              <p:cNvSpPr/>
              <p:nvPr/>
            </p:nvSpPr>
            <p:spPr>
              <a:xfrm flipH="1" rot="10800000">
                <a:off x="8822432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27"/>
              <p:cNvSpPr/>
              <p:nvPr/>
            </p:nvSpPr>
            <p:spPr>
              <a:xfrm flipH="1" rot="10800000">
                <a:off x="8593759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27"/>
              <p:cNvSpPr/>
              <p:nvPr/>
            </p:nvSpPr>
            <p:spPr>
              <a:xfrm flipH="1" rot="10800000">
                <a:off x="8936990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27"/>
              <p:cNvSpPr/>
              <p:nvPr/>
            </p:nvSpPr>
            <p:spPr>
              <a:xfrm flipH="1" rot="10800000">
                <a:off x="8479201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27"/>
              <p:cNvSpPr/>
              <p:nvPr/>
            </p:nvSpPr>
            <p:spPr>
              <a:xfrm flipH="1" rot="10800000">
                <a:off x="8250118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9" name="Google Shape;2139;p27"/>
            <p:cNvSpPr/>
            <p:nvPr/>
          </p:nvSpPr>
          <p:spPr>
            <a:xfrm flipH="1" rot="5400000">
              <a:off x="6990300" y="2459000"/>
              <a:ext cx="4095000" cy="21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11456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12597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573089" y="4625544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171812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160355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148897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137436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103101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91643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8018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68724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3552392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343781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332320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320862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309404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286527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297985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2750699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2636086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252150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229273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2407352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217816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206358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19490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183481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38289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268283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7"/>
            <p:cNvSpPr/>
            <p:nvPr/>
          </p:nvSpPr>
          <p:spPr>
            <a:xfrm>
              <a:off x="515370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7"/>
            <p:cNvSpPr/>
            <p:nvPr/>
          </p:nvSpPr>
          <p:spPr>
            <a:xfrm>
              <a:off x="50391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4924936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46957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48103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458116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4665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35243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12324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423782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400866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3894052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37798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366531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72171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710254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69879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68733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6759199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653004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6644621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6415430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630085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61866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19" y="2513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9575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60720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584292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72831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613737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4995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893680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7"/>
            <p:cNvSpPr/>
            <p:nvPr/>
          </p:nvSpPr>
          <p:spPr>
            <a:xfrm>
              <a:off x="882223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7"/>
            <p:cNvSpPr/>
            <p:nvPr/>
          </p:nvSpPr>
          <p:spPr>
            <a:xfrm>
              <a:off x="870761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7"/>
            <p:cNvSpPr/>
            <p:nvPr/>
          </p:nvSpPr>
          <p:spPr>
            <a:xfrm>
              <a:off x="8593461" y="4625965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7"/>
            <p:cNvSpPr/>
            <p:nvPr/>
          </p:nvSpPr>
          <p:spPr>
            <a:xfrm>
              <a:off x="836427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7"/>
            <p:cNvSpPr/>
            <p:nvPr/>
          </p:nvSpPr>
          <p:spPr>
            <a:xfrm>
              <a:off x="847888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7"/>
            <p:cNvSpPr/>
            <p:nvPr/>
          </p:nvSpPr>
          <p:spPr>
            <a:xfrm>
              <a:off x="824969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7"/>
            <p:cNvSpPr/>
            <p:nvPr/>
          </p:nvSpPr>
          <p:spPr>
            <a:xfrm>
              <a:off x="813511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7"/>
            <p:cNvSpPr/>
            <p:nvPr/>
          </p:nvSpPr>
          <p:spPr>
            <a:xfrm>
              <a:off x="8020924" y="4625544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7"/>
            <p:cNvSpPr/>
            <p:nvPr/>
          </p:nvSpPr>
          <p:spPr>
            <a:xfrm>
              <a:off x="77917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7"/>
            <p:cNvSpPr/>
            <p:nvPr/>
          </p:nvSpPr>
          <p:spPr>
            <a:xfrm>
              <a:off x="7906346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7"/>
            <p:cNvSpPr/>
            <p:nvPr/>
          </p:nvSpPr>
          <p:spPr>
            <a:xfrm>
              <a:off x="767715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7"/>
            <p:cNvSpPr/>
            <p:nvPr/>
          </p:nvSpPr>
          <p:spPr>
            <a:xfrm>
              <a:off x="756257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7"/>
            <p:cNvSpPr/>
            <p:nvPr/>
          </p:nvSpPr>
          <p:spPr>
            <a:xfrm>
              <a:off x="7448000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7"/>
            <p:cNvSpPr/>
            <p:nvPr/>
          </p:nvSpPr>
          <p:spPr>
            <a:xfrm>
              <a:off x="733380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7"/>
            <p:cNvSpPr/>
            <p:nvPr/>
          </p:nvSpPr>
          <p:spPr>
            <a:xfrm>
              <a:off x="572668" y="45155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7"/>
            <p:cNvSpPr/>
            <p:nvPr/>
          </p:nvSpPr>
          <p:spPr>
            <a:xfrm>
              <a:off x="572668" y="44051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7"/>
            <p:cNvSpPr/>
            <p:nvPr/>
          </p:nvSpPr>
          <p:spPr>
            <a:xfrm>
              <a:off x="572668" y="4294315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7"/>
            <p:cNvSpPr/>
            <p:nvPr/>
          </p:nvSpPr>
          <p:spPr>
            <a:xfrm>
              <a:off x="573089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7"/>
            <p:cNvSpPr/>
            <p:nvPr/>
          </p:nvSpPr>
          <p:spPr>
            <a:xfrm>
              <a:off x="573089" y="407351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7"/>
            <p:cNvSpPr/>
            <p:nvPr/>
          </p:nvSpPr>
          <p:spPr>
            <a:xfrm>
              <a:off x="573089" y="396312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7"/>
            <p:cNvSpPr/>
            <p:nvPr/>
          </p:nvSpPr>
          <p:spPr>
            <a:xfrm>
              <a:off x="572668" y="38526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7"/>
            <p:cNvSpPr/>
            <p:nvPr/>
          </p:nvSpPr>
          <p:spPr>
            <a:xfrm>
              <a:off x="572668" y="37422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7"/>
            <p:cNvSpPr/>
            <p:nvPr/>
          </p:nvSpPr>
          <p:spPr>
            <a:xfrm>
              <a:off x="572668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7"/>
            <p:cNvSpPr/>
            <p:nvPr/>
          </p:nvSpPr>
          <p:spPr>
            <a:xfrm>
              <a:off x="573089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7"/>
            <p:cNvSpPr/>
            <p:nvPr/>
          </p:nvSpPr>
          <p:spPr>
            <a:xfrm>
              <a:off x="573089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7"/>
            <p:cNvSpPr/>
            <p:nvPr/>
          </p:nvSpPr>
          <p:spPr>
            <a:xfrm>
              <a:off x="573089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7"/>
            <p:cNvSpPr/>
            <p:nvPr/>
          </p:nvSpPr>
          <p:spPr>
            <a:xfrm>
              <a:off x="572668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7"/>
            <p:cNvSpPr/>
            <p:nvPr/>
          </p:nvSpPr>
          <p:spPr>
            <a:xfrm>
              <a:off x="572668" y="30798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7"/>
            <p:cNvSpPr/>
            <p:nvPr/>
          </p:nvSpPr>
          <p:spPr>
            <a:xfrm>
              <a:off x="572668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7"/>
            <p:cNvSpPr/>
            <p:nvPr/>
          </p:nvSpPr>
          <p:spPr>
            <a:xfrm>
              <a:off x="573089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7"/>
            <p:cNvSpPr/>
            <p:nvPr/>
          </p:nvSpPr>
          <p:spPr>
            <a:xfrm>
              <a:off x="573089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7"/>
            <p:cNvSpPr/>
            <p:nvPr/>
          </p:nvSpPr>
          <p:spPr>
            <a:xfrm>
              <a:off x="573089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7"/>
            <p:cNvSpPr/>
            <p:nvPr/>
          </p:nvSpPr>
          <p:spPr>
            <a:xfrm>
              <a:off x="572668" y="2527387"/>
              <a:ext cx="92449" cy="88726"/>
            </a:xfrm>
            <a:custGeom>
              <a:rect b="b" l="l" r="r" t="t"/>
              <a:pathLst>
                <a:path extrusionOk="0" h="2526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7"/>
            <p:cNvSpPr/>
            <p:nvPr/>
          </p:nvSpPr>
          <p:spPr>
            <a:xfrm>
              <a:off x="572668" y="24169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7"/>
            <p:cNvSpPr/>
            <p:nvPr/>
          </p:nvSpPr>
          <p:spPr>
            <a:xfrm>
              <a:off x="572668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7"/>
            <p:cNvSpPr/>
            <p:nvPr/>
          </p:nvSpPr>
          <p:spPr>
            <a:xfrm>
              <a:off x="573089" y="2196194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7"/>
            <p:cNvSpPr/>
            <p:nvPr/>
          </p:nvSpPr>
          <p:spPr>
            <a:xfrm>
              <a:off x="573089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7"/>
            <p:cNvSpPr/>
            <p:nvPr/>
          </p:nvSpPr>
          <p:spPr>
            <a:xfrm>
              <a:off x="573089" y="1975363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7"/>
            <p:cNvSpPr/>
            <p:nvPr/>
          </p:nvSpPr>
          <p:spPr>
            <a:xfrm>
              <a:off x="572668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7"/>
            <p:cNvSpPr/>
            <p:nvPr/>
          </p:nvSpPr>
          <p:spPr>
            <a:xfrm>
              <a:off x="572668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7"/>
            <p:cNvSpPr/>
            <p:nvPr/>
          </p:nvSpPr>
          <p:spPr>
            <a:xfrm>
              <a:off x="572668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7"/>
            <p:cNvSpPr/>
            <p:nvPr/>
          </p:nvSpPr>
          <p:spPr>
            <a:xfrm>
              <a:off x="573089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7"/>
            <p:cNvSpPr/>
            <p:nvPr/>
          </p:nvSpPr>
          <p:spPr>
            <a:xfrm>
              <a:off x="573089" y="1423338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7"/>
            <p:cNvSpPr/>
            <p:nvPr/>
          </p:nvSpPr>
          <p:spPr>
            <a:xfrm>
              <a:off x="573089" y="13129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7"/>
            <p:cNvSpPr/>
            <p:nvPr/>
          </p:nvSpPr>
          <p:spPr>
            <a:xfrm>
              <a:off x="572668" y="12025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7"/>
            <p:cNvSpPr/>
            <p:nvPr/>
          </p:nvSpPr>
          <p:spPr>
            <a:xfrm>
              <a:off x="572668" y="1092109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7"/>
            <p:cNvSpPr/>
            <p:nvPr/>
          </p:nvSpPr>
          <p:spPr>
            <a:xfrm>
              <a:off x="572668" y="98171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7"/>
            <p:cNvSpPr/>
            <p:nvPr/>
          </p:nvSpPr>
          <p:spPr>
            <a:xfrm>
              <a:off x="573089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7"/>
            <p:cNvSpPr/>
            <p:nvPr/>
          </p:nvSpPr>
          <p:spPr>
            <a:xfrm>
              <a:off x="573089" y="76049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7"/>
            <p:cNvSpPr/>
            <p:nvPr/>
          </p:nvSpPr>
          <p:spPr>
            <a:xfrm>
              <a:off x="573089" y="650061"/>
              <a:ext cx="92027" cy="88304"/>
            </a:xfrm>
            <a:custGeom>
              <a:rect b="b" l="l" r="r" t="t"/>
              <a:pathLst>
                <a:path extrusionOk="0" h="2514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7"/>
            <p:cNvSpPr/>
            <p:nvPr/>
          </p:nvSpPr>
          <p:spPr>
            <a:xfrm>
              <a:off x="572668" y="539663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7"/>
            <p:cNvSpPr/>
            <p:nvPr/>
          </p:nvSpPr>
          <p:spPr>
            <a:xfrm>
              <a:off x="171770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7"/>
            <p:cNvSpPr/>
            <p:nvPr/>
          </p:nvSpPr>
          <p:spPr>
            <a:xfrm>
              <a:off x="148897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7"/>
            <p:cNvSpPr/>
            <p:nvPr/>
          </p:nvSpPr>
          <p:spPr>
            <a:xfrm>
              <a:off x="1603551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7"/>
            <p:cNvSpPr/>
            <p:nvPr/>
          </p:nvSpPr>
          <p:spPr>
            <a:xfrm>
              <a:off x="137436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7"/>
            <p:cNvSpPr/>
            <p:nvPr/>
          </p:nvSpPr>
          <p:spPr>
            <a:xfrm>
              <a:off x="114520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7"/>
            <p:cNvSpPr/>
            <p:nvPr/>
          </p:nvSpPr>
          <p:spPr>
            <a:xfrm>
              <a:off x="103059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7"/>
            <p:cNvSpPr/>
            <p:nvPr/>
          </p:nvSpPr>
          <p:spPr>
            <a:xfrm>
              <a:off x="916436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7"/>
            <p:cNvSpPr/>
            <p:nvPr/>
          </p:nvSpPr>
          <p:spPr>
            <a:xfrm>
              <a:off x="80185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7"/>
            <p:cNvSpPr/>
            <p:nvPr/>
          </p:nvSpPr>
          <p:spPr>
            <a:xfrm>
              <a:off x="68724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7"/>
            <p:cNvSpPr/>
            <p:nvPr/>
          </p:nvSpPr>
          <p:spPr>
            <a:xfrm>
              <a:off x="5726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7"/>
            <p:cNvSpPr/>
            <p:nvPr/>
          </p:nvSpPr>
          <p:spPr>
            <a:xfrm>
              <a:off x="355197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7"/>
            <p:cNvSpPr/>
            <p:nvPr/>
          </p:nvSpPr>
          <p:spPr>
            <a:xfrm>
              <a:off x="332320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7"/>
            <p:cNvSpPr/>
            <p:nvPr/>
          </p:nvSpPr>
          <p:spPr>
            <a:xfrm>
              <a:off x="3437814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7"/>
            <p:cNvSpPr/>
            <p:nvPr/>
          </p:nvSpPr>
          <p:spPr>
            <a:xfrm>
              <a:off x="320862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7"/>
            <p:cNvSpPr/>
            <p:nvPr/>
          </p:nvSpPr>
          <p:spPr>
            <a:xfrm>
              <a:off x="309404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7"/>
            <p:cNvSpPr/>
            <p:nvPr/>
          </p:nvSpPr>
          <p:spPr>
            <a:xfrm>
              <a:off x="29794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7"/>
            <p:cNvSpPr/>
            <p:nvPr/>
          </p:nvSpPr>
          <p:spPr>
            <a:xfrm>
              <a:off x="286485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7"/>
            <p:cNvSpPr/>
            <p:nvPr/>
          </p:nvSpPr>
          <p:spPr>
            <a:xfrm>
              <a:off x="27506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7"/>
            <p:cNvSpPr/>
            <p:nvPr/>
          </p:nvSpPr>
          <p:spPr>
            <a:xfrm>
              <a:off x="2636086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7"/>
            <p:cNvSpPr/>
            <p:nvPr/>
          </p:nvSpPr>
          <p:spPr>
            <a:xfrm>
              <a:off x="252150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7"/>
            <p:cNvSpPr/>
            <p:nvPr/>
          </p:nvSpPr>
          <p:spPr>
            <a:xfrm>
              <a:off x="24069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7"/>
            <p:cNvSpPr/>
            <p:nvPr/>
          </p:nvSpPr>
          <p:spPr>
            <a:xfrm>
              <a:off x="2178161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7"/>
            <p:cNvSpPr/>
            <p:nvPr/>
          </p:nvSpPr>
          <p:spPr>
            <a:xfrm>
              <a:off x="229235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7"/>
            <p:cNvSpPr/>
            <p:nvPr/>
          </p:nvSpPr>
          <p:spPr>
            <a:xfrm>
              <a:off x="20635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7"/>
            <p:cNvSpPr/>
            <p:nvPr/>
          </p:nvSpPr>
          <p:spPr>
            <a:xfrm>
              <a:off x="1949006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7"/>
            <p:cNvSpPr/>
            <p:nvPr/>
          </p:nvSpPr>
          <p:spPr>
            <a:xfrm>
              <a:off x="183439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7"/>
            <p:cNvSpPr/>
            <p:nvPr/>
          </p:nvSpPr>
          <p:spPr>
            <a:xfrm>
              <a:off x="538247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7"/>
            <p:cNvSpPr/>
            <p:nvPr/>
          </p:nvSpPr>
          <p:spPr>
            <a:xfrm>
              <a:off x="515370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7"/>
            <p:cNvSpPr/>
            <p:nvPr/>
          </p:nvSpPr>
          <p:spPr>
            <a:xfrm>
              <a:off x="5268283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7"/>
            <p:cNvSpPr/>
            <p:nvPr/>
          </p:nvSpPr>
          <p:spPr>
            <a:xfrm>
              <a:off x="503912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7"/>
            <p:cNvSpPr/>
            <p:nvPr/>
          </p:nvSpPr>
          <p:spPr>
            <a:xfrm>
              <a:off x="49245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7"/>
            <p:cNvSpPr/>
            <p:nvPr/>
          </p:nvSpPr>
          <p:spPr>
            <a:xfrm>
              <a:off x="480993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7"/>
            <p:cNvSpPr/>
            <p:nvPr/>
          </p:nvSpPr>
          <p:spPr>
            <a:xfrm>
              <a:off x="4695780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7"/>
            <p:cNvSpPr/>
            <p:nvPr/>
          </p:nvSpPr>
          <p:spPr>
            <a:xfrm>
              <a:off x="458116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7"/>
            <p:cNvSpPr/>
            <p:nvPr/>
          </p:nvSpPr>
          <p:spPr>
            <a:xfrm>
              <a:off x="446659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7"/>
            <p:cNvSpPr/>
            <p:nvPr/>
          </p:nvSpPr>
          <p:spPr>
            <a:xfrm>
              <a:off x="4352012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7"/>
            <p:cNvSpPr/>
            <p:nvPr/>
          </p:nvSpPr>
          <p:spPr>
            <a:xfrm>
              <a:off x="423743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7"/>
            <p:cNvSpPr/>
            <p:nvPr/>
          </p:nvSpPr>
          <p:spPr>
            <a:xfrm>
              <a:off x="400866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7"/>
            <p:cNvSpPr/>
            <p:nvPr/>
          </p:nvSpPr>
          <p:spPr>
            <a:xfrm>
              <a:off x="41232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7"/>
            <p:cNvSpPr/>
            <p:nvPr/>
          </p:nvSpPr>
          <p:spPr>
            <a:xfrm>
              <a:off x="389405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7"/>
            <p:cNvSpPr/>
            <p:nvPr/>
          </p:nvSpPr>
          <p:spPr>
            <a:xfrm>
              <a:off x="37794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7"/>
            <p:cNvSpPr/>
            <p:nvPr/>
          </p:nvSpPr>
          <p:spPr>
            <a:xfrm>
              <a:off x="366489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7"/>
            <p:cNvSpPr/>
            <p:nvPr/>
          </p:nvSpPr>
          <p:spPr>
            <a:xfrm>
              <a:off x="7216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7"/>
            <p:cNvSpPr/>
            <p:nvPr/>
          </p:nvSpPr>
          <p:spPr>
            <a:xfrm>
              <a:off x="69879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7"/>
            <p:cNvSpPr/>
            <p:nvPr/>
          </p:nvSpPr>
          <p:spPr>
            <a:xfrm>
              <a:off x="710254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7"/>
            <p:cNvSpPr/>
            <p:nvPr/>
          </p:nvSpPr>
          <p:spPr>
            <a:xfrm>
              <a:off x="687339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7"/>
            <p:cNvSpPr/>
            <p:nvPr/>
          </p:nvSpPr>
          <p:spPr>
            <a:xfrm>
              <a:off x="675877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7"/>
            <p:cNvSpPr/>
            <p:nvPr/>
          </p:nvSpPr>
          <p:spPr>
            <a:xfrm>
              <a:off x="66441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7"/>
            <p:cNvSpPr/>
            <p:nvPr/>
          </p:nvSpPr>
          <p:spPr>
            <a:xfrm>
              <a:off x="65300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19" y="2525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7"/>
            <p:cNvSpPr/>
            <p:nvPr/>
          </p:nvSpPr>
          <p:spPr>
            <a:xfrm>
              <a:off x="6415430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7"/>
            <p:cNvSpPr/>
            <p:nvPr/>
          </p:nvSpPr>
          <p:spPr>
            <a:xfrm>
              <a:off x="630085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7"/>
            <p:cNvSpPr/>
            <p:nvPr/>
          </p:nvSpPr>
          <p:spPr>
            <a:xfrm>
              <a:off x="61862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7"/>
            <p:cNvSpPr/>
            <p:nvPr/>
          </p:nvSpPr>
          <p:spPr>
            <a:xfrm>
              <a:off x="6071662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7"/>
            <p:cNvSpPr/>
            <p:nvPr/>
          </p:nvSpPr>
          <p:spPr>
            <a:xfrm>
              <a:off x="584292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7"/>
            <p:cNvSpPr/>
            <p:nvPr/>
          </p:nvSpPr>
          <p:spPr>
            <a:xfrm>
              <a:off x="5957506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7"/>
            <p:cNvSpPr/>
            <p:nvPr/>
          </p:nvSpPr>
          <p:spPr>
            <a:xfrm>
              <a:off x="57283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7"/>
            <p:cNvSpPr/>
            <p:nvPr/>
          </p:nvSpPr>
          <p:spPr>
            <a:xfrm>
              <a:off x="5613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7"/>
            <p:cNvSpPr/>
            <p:nvPr/>
          </p:nvSpPr>
          <p:spPr>
            <a:xfrm>
              <a:off x="549916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7"/>
            <p:cNvSpPr/>
            <p:nvPr/>
          </p:nvSpPr>
          <p:spPr>
            <a:xfrm>
              <a:off x="88222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8936808" y="429266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870761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859304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847846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8364271" y="429266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824969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813511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802050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790592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7677155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7791768" y="429266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756257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744800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7333387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12597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0_1"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2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327" name="Google Shape;2327;p28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8" name="Google Shape;2328;p28"/>
            <p:cNvGrpSpPr/>
            <p:nvPr/>
          </p:nvGrpSpPr>
          <p:grpSpPr>
            <a:xfrm flipH="1">
              <a:off x="114432" y="108091"/>
              <a:ext cx="8915137" cy="4927318"/>
              <a:chOff x="114432" y="99771"/>
              <a:chExt cx="8915137" cy="4927318"/>
            </a:xfrm>
          </p:grpSpPr>
          <p:sp>
            <p:nvSpPr>
              <p:cNvPr id="2329" name="Google Shape;2329;p28"/>
              <p:cNvSpPr/>
              <p:nvPr/>
            </p:nvSpPr>
            <p:spPr>
              <a:xfrm>
                <a:off x="1717671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8"/>
              <p:cNvSpPr/>
              <p:nvPr/>
            </p:nvSpPr>
            <p:spPr>
              <a:xfrm>
                <a:off x="1144946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8"/>
              <p:cNvSpPr/>
              <p:nvPr/>
            </p:nvSpPr>
            <p:spPr>
              <a:xfrm>
                <a:off x="916274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8"/>
              <p:cNvSpPr/>
              <p:nvPr/>
            </p:nvSpPr>
            <p:spPr>
              <a:xfrm>
                <a:off x="801715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8"/>
              <p:cNvSpPr/>
              <p:nvPr/>
            </p:nvSpPr>
            <p:spPr>
              <a:xfrm>
                <a:off x="687156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8"/>
              <p:cNvSpPr/>
              <p:nvPr/>
            </p:nvSpPr>
            <p:spPr>
              <a:xfrm>
                <a:off x="1374029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8"/>
              <p:cNvSpPr/>
              <p:nvPr/>
            </p:nvSpPr>
            <p:spPr>
              <a:xfrm>
                <a:off x="686780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8"/>
              <p:cNvSpPr/>
              <p:nvPr/>
            </p:nvSpPr>
            <p:spPr>
              <a:xfrm>
                <a:off x="343515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8"/>
              <p:cNvSpPr/>
              <p:nvPr/>
            </p:nvSpPr>
            <p:spPr>
              <a:xfrm>
                <a:off x="2177926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8"/>
              <p:cNvSpPr/>
              <p:nvPr/>
            </p:nvSpPr>
            <p:spPr>
              <a:xfrm>
                <a:off x="7217172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8"/>
              <p:cNvSpPr/>
              <p:nvPr/>
            </p:nvSpPr>
            <p:spPr>
              <a:xfrm>
                <a:off x="882284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8"/>
              <p:cNvSpPr/>
              <p:nvPr/>
            </p:nvSpPr>
            <p:spPr>
              <a:xfrm>
                <a:off x="8479201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8"/>
              <p:cNvSpPr/>
              <p:nvPr/>
            </p:nvSpPr>
            <p:spPr>
              <a:xfrm>
                <a:off x="825011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8"/>
              <p:cNvSpPr/>
              <p:nvPr/>
            </p:nvSpPr>
            <p:spPr>
              <a:xfrm>
                <a:off x="8021034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8"/>
              <p:cNvSpPr/>
              <p:nvPr/>
            </p:nvSpPr>
            <p:spPr>
              <a:xfrm>
                <a:off x="8936990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8"/>
              <p:cNvSpPr/>
              <p:nvPr/>
            </p:nvSpPr>
            <p:spPr>
              <a:xfrm>
                <a:off x="8708318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8"/>
              <p:cNvSpPr/>
              <p:nvPr/>
            </p:nvSpPr>
            <p:spPr>
              <a:xfrm>
                <a:off x="8021034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28"/>
              <p:cNvSpPr/>
              <p:nvPr/>
            </p:nvSpPr>
            <p:spPr>
              <a:xfrm>
                <a:off x="767739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28"/>
              <p:cNvSpPr/>
              <p:nvPr/>
            </p:nvSpPr>
            <p:spPr>
              <a:xfrm flipH="1" rot="10800000">
                <a:off x="1259505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28"/>
              <p:cNvSpPr/>
              <p:nvPr/>
            </p:nvSpPr>
            <p:spPr>
              <a:xfrm flipH="1" rot="10800000">
                <a:off x="458073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8"/>
              <p:cNvSpPr/>
              <p:nvPr/>
            </p:nvSpPr>
            <p:spPr>
              <a:xfrm flipH="1" rot="10800000">
                <a:off x="114432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8"/>
              <p:cNvSpPr/>
              <p:nvPr/>
            </p:nvSpPr>
            <p:spPr>
              <a:xfrm flipH="1" rot="10800000">
                <a:off x="915863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28"/>
              <p:cNvSpPr/>
              <p:nvPr/>
            </p:nvSpPr>
            <p:spPr>
              <a:xfrm flipH="1" rot="10800000">
                <a:off x="686780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28"/>
              <p:cNvSpPr/>
              <p:nvPr/>
            </p:nvSpPr>
            <p:spPr>
              <a:xfrm flipH="1" rot="10800000">
                <a:off x="343515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28"/>
              <p:cNvSpPr/>
              <p:nvPr/>
            </p:nvSpPr>
            <p:spPr>
              <a:xfrm flipH="1" rot="10800000">
                <a:off x="8936990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28"/>
              <p:cNvSpPr/>
              <p:nvPr/>
            </p:nvSpPr>
            <p:spPr>
              <a:xfrm flipH="1" rot="10800000">
                <a:off x="8822432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8"/>
              <p:cNvSpPr/>
              <p:nvPr/>
            </p:nvSpPr>
            <p:spPr>
              <a:xfrm flipH="1" rot="10800000">
                <a:off x="8593759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8"/>
              <p:cNvSpPr/>
              <p:nvPr/>
            </p:nvSpPr>
            <p:spPr>
              <a:xfrm flipH="1" rot="10800000">
                <a:off x="8936990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8"/>
              <p:cNvSpPr/>
              <p:nvPr/>
            </p:nvSpPr>
            <p:spPr>
              <a:xfrm flipH="1" rot="10800000">
                <a:off x="8479201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8"/>
              <p:cNvSpPr/>
              <p:nvPr/>
            </p:nvSpPr>
            <p:spPr>
              <a:xfrm flipH="1" rot="10800000">
                <a:off x="8250118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9" name="Google Shape;2359;p28"/>
            <p:cNvSpPr/>
            <p:nvPr/>
          </p:nvSpPr>
          <p:spPr>
            <a:xfrm>
              <a:off x="11456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8"/>
            <p:cNvSpPr/>
            <p:nvPr/>
          </p:nvSpPr>
          <p:spPr>
            <a:xfrm>
              <a:off x="12597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8"/>
            <p:cNvSpPr/>
            <p:nvPr/>
          </p:nvSpPr>
          <p:spPr>
            <a:xfrm>
              <a:off x="573089" y="4625544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8"/>
            <p:cNvSpPr/>
            <p:nvPr/>
          </p:nvSpPr>
          <p:spPr>
            <a:xfrm>
              <a:off x="171812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8"/>
            <p:cNvSpPr/>
            <p:nvPr/>
          </p:nvSpPr>
          <p:spPr>
            <a:xfrm>
              <a:off x="160355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8"/>
            <p:cNvSpPr/>
            <p:nvPr/>
          </p:nvSpPr>
          <p:spPr>
            <a:xfrm>
              <a:off x="148897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8"/>
            <p:cNvSpPr/>
            <p:nvPr/>
          </p:nvSpPr>
          <p:spPr>
            <a:xfrm>
              <a:off x="137436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8"/>
            <p:cNvSpPr/>
            <p:nvPr/>
          </p:nvSpPr>
          <p:spPr>
            <a:xfrm>
              <a:off x="103101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8"/>
            <p:cNvSpPr/>
            <p:nvPr/>
          </p:nvSpPr>
          <p:spPr>
            <a:xfrm>
              <a:off x="91643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8"/>
            <p:cNvSpPr/>
            <p:nvPr/>
          </p:nvSpPr>
          <p:spPr>
            <a:xfrm>
              <a:off x="8018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8"/>
            <p:cNvSpPr/>
            <p:nvPr/>
          </p:nvSpPr>
          <p:spPr>
            <a:xfrm>
              <a:off x="68724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8"/>
            <p:cNvSpPr/>
            <p:nvPr/>
          </p:nvSpPr>
          <p:spPr>
            <a:xfrm>
              <a:off x="3552392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343781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8"/>
            <p:cNvSpPr/>
            <p:nvPr/>
          </p:nvSpPr>
          <p:spPr>
            <a:xfrm>
              <a:off x="332320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8"/>
            <p:cNvSpPr/>
            <p:nvPr/>
          </p:nvSpPr>
          <p:spPr>
            <a:xfrm>
              <a:off x="320862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309404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286527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2979854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2750699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2636086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252150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229273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2407352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217816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206358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19490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183481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538289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5268283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515370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5039127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4924936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46957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48103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4581168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44665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4352434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412324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423782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400866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3894052" y="4625544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37798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3665318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721715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7102545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69879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6873390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6759199" y="4625965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653004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6644621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6415430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630085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6186696" y="4625965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19" y="2513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5957506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6072083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584292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572831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5613737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5499581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8364271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8478884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8"/>
            <p:cNvSpPr/>
            <p:nvPr/>
          </p:nvSpPr>
          <p:spPr>
            <a:xfrm>
              <a:off x="8249693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8135115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8"/>
            <p:cNvSpPr/>
            <p:nvPr/>
          </p:nvSpPr>
          <p:spPr>
            <a:xfrm>
              <a:off x="8020924" y="4625544"/>
              <a:ext cx="92063" cy="88691"/>
            </a:xfrm>
            <a:custGeom>
              <a:rect b="b" l="l" r="r" t="t"/>
              <a:pathLst>
                <a:path extrusionOk="0" h="2525" w="2621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8"/>
            <p:cNvSpPr/>
            <p:nvPr/>
          </p:nvSpPr>
          <p:spPr>
            <a:xfrm>
              <a:off x="779176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8"/>
            <p:cNvSpPr/>
            <p:nvPr/>
          </p:nvSpPr>
          <p:spPr>
            <a:xfrm>
              <a:off x="7906346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8"/>
            <p:cNvSpPr/>
            <p:nvPr/>
          </p:nvSpPr>
          <p:spPr>
            <a:xfrm>
              <a:off x="7677155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8"/>
            <p:cNvSpPr/>
            <p:nvPr/>
          </p:nvSpPr>
          <p:spPr>
            <a:xfrm>
              <a:off x="7562578" y="4625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8"/>
            <p:cNvSpPr/>
            <p:nvPr/>
          </p:nvSpPr>
          <p:spPr>
            <a:xfrm>
              <a:off x="7448000" y="462554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8"/>
            <p:cNvSpPr/>
            <p:nvPr/>
          </p:nvSpPr>
          <p:spPr>
            <a:xfrm>
              <a:off x="7333809" y="4625965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8"/>
            <p:cNvSpPr/>
            <p:nvPr/>
          </p:nvSpPr>
          <p:spPr>
            <a:xfrm>
              <a:off x="572668" y="45155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8"/>
            <p:cNvSpPr/>
            <p:nvPr/>
          </p:nvSpPr>
          <p:spPr>
            <a:xfrm>
              <a:off x="572668" y="44051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8"/>
            <p:cNvSpPr/>
            <p:nvPr/>
          </p:nvSpPr>
          <p:spPr>
            <a:xfrm>
              <a:off x="572668" y="4294315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8"/>
            <p:cNvSpPr/>
            <p:nvPr/>
          </p:nvSpPr>
          <p:spPr>
            <a:xfrm>
              <a:off x="573089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8"/>
            <p:cNvSpPr/>
            <p:nvPr/>
          </p:nvSpPr>
          <p:spPr>
            <a:xfrm>
              <a:off x="573089" y="407351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8"/>
            <p:cNvSpPr/>
            <p:nvPr/>
          </p:nvSpPr>
          <p:spPr>
            <a:xfrm>
              <a:off x="573089" y="396312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8"/>
            <p:cNvSpPr/>
            <p:nvPr/>
          </p:nvSpPr>
          <p:spPr>
            <a:xfrm>
              <a:off x="572668" y="38526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8"/>
            <p:cNvSpPr/>
            <p:nvPr/>
          </p:nvSpPr>
          <p:spPr>
            <a:xfrm>
              <a:off x="572668" y="37422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572668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573089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573089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573089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572668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572668" y="30798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572668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573089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573089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573089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572668" y="2527387"/>
              <a:ext cx="92449" cy="88726"/>
            </a:xfrm>
            <a:custGeom>
              <a:rect b="b" l="l" r="r" t="t"/>
              <a:pathLst>
                <a:path extrusionOk="0" h="2526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572668" y="24169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572668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573089" y="2196194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573089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73089" y="1975363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72668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72668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72668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73089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73089" y="1423338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73089" y="13129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72668" y="12025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72668" y="1092109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72668" y="98171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73089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73089" y="76049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73089" y="650061"/>
              <a:ext cx="92027" cy="88304"/>
            </a:xfrm>
            <a:custGeom>
              <a:rect b="b" l="l" r="r" t="t"/>
              <a:pathLst>
                <a:path extrusionOk="0" h="2514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72668" y="539663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171770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148897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1603551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137436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114520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103059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916436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80185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68724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726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355197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3323201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3437814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320862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309404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29794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286485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27506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2636086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252150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240693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2178161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229235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20635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1949006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183439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538247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5153705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5268283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503912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9245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809937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695780" y="429266"/>
              <a:ext cx="92028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581168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46659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352012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237434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00866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8"/>
            <p:cNvSpPr/>
            <p:nvPr/>
          </p:nvSpPr>
          <p:spPr>
            <a:xfrm>
              <a:off x="41232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1" y="0"/>
                  </a:moveTo>
                  <a:lnTo>
                    <a:pt x="1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8"/>
            <p:cNvSpPr/>
            <p:nvPr/>
          </p:nvSpPr>
          <p:spPr>
            <a:xfrm>
              <a:off x="389405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8"/>
            <p:cNvSpPr/>
            <p:nvPr/>
          </p:nvSpPr>
          <p:spPr>
            <a:xfrm>
              <a:off x="37794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66489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7216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6987968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710254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687339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6758777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6644199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8"/>
            <p:cNvSpPr/>
            <p:nvPr/>
          </p:nvSpPr>
          <p:spPr>
            <a:xfrm>
              <a:off x="6530043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19" y="2525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8"/>
            <p:cNvSpPr/>
            <p:nvPr/>
          </p:nvSpPr>
          <p:spPr>
            <a:xfrm>
              <a:off x="6415430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630085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8"/>
            <p:cNvSpPr/>
            <p:nvPr/>
          </p:nvSpPr>
          <p:spPr>
            <a:xfrm>
              <a:off x="618627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8"/>
            <p:cNvSpPr/>
            <p:nvPr/>
          </p:nvSpPr>
          <p:spPr>
            <a:xfrm>
              <a:off x="6071662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8"/>
            <p:cNvSpPr/>
            <p:nvPr/>
          </p:nvSpPr>
          <p:spPr>
            <a:xfrm>
              <a:off x="584292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1" y="2513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8"/>
            <p:cNvSpPr/>
            <p:nvPr/>
          </p:nvSpPr>
          <p:spPr>
            <a:xfrm>
              <a:off x="5957506" y="429266"/>
              <a:ext cx="92028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8"/>
            <p:cNvSpPr/>
            <p:nvPr/>
          </p:nvSpPr>
          <p:spPr>
            <a:xfrm>
              <a:off x="5728315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8"/>
            <p:cNvSpPr/>
            <p:nvPr/>
          </p:nvSpPr>
          <p:spPr>
            <a:xfrm>
              <a:off x="5613737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8"/>
            <p:cNvSpPr/>
            <p:nvPr/>
          </p:nvSpPr>
          <p:spPr>
            <a:xfrm>
              <a:off x="5499160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1" y="2525"/>
                  </a:lnTo>
                  <a:lnTo>
                    <a:pt x="2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8"/>
            <p:cNvSpPr/>
            <p:nvPr/>
          </p:nvSpPr>
          <p:spPr>
            <a:xfrm>
              <a:off x="8478462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8"/>
            <p:cNvSpPr/>
            <p:nvPr/>
          </p:nvSpPr>
          <p:spPr>
            <a:xfrm>
              <a:off x="8364271" y="429266"/>
              <a:ext cx="92063" cy="88269"/>
            </a:xfrm>
            <a:custGeom>
              <a:rect b="b" l="l" r="r" t="t"/>
              <a:pathLst>
                <a:path extrusionOk="0" h="2513" w="2621">
                  <a:moveTo>
                    <a:pt x="1" y="0"/>
                  </a:moveTo>
                  <a:lnTo>
                    <a:pt x="1" y="2513"/>
                  </a:lnTo>
                  <a:lnTo>
                    <a:pt x="2620" y="2513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8249693" y="429266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813511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8020502" y="429266"/>
              <a:ext cx="92484" cy="88269"/>
            </a:xfrm>
            <a:custGeom>
              <a:rect b="b" l="l" r="r" t="t"/>
              <a:pathLst>
                <a:path extrusionOk="0" h="2513" w="2633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7905925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8"/>
            <p:cNvSpPr/>
            <p:nvPr/>
          </p:nvSpPr>
          <p:spPr>
            <a:xfrm>
              <a:off x="7677155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8"/>
            <p:cNvSpPr/>
            <p:nvPr/>
          </p:nvSpPr>
          <p:spPr>
            <a:xfrm>
              <a:off x="7791768" y="429266"/>
              <a:ext cx="92027" cy="88691"/>
            </a:xfrm>
            <a:custGeom>
              <a:rect b="b" l="l" r="r" t="t"/>
              <a:pathLst>
                <a:path extrusionOk="0" h="2525" w="2620">
                  <a:moveTo>
                    <a:pt x="0" y="0"/>
                  </a:moveTo>
                  <a:lnTo>
                    <a:pt x="0" y="2525"/>
                  </a:lnTo>
                  <a:lnTo>
                    <a:pt x="2620" y="2525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>
              <a:off x="7562578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8"/>
            <p:cNvSpPr/>
            <p:nvPr/>
          </p:nvSpPr>
          <p:spPr>
            <a:xfrm>
              <a:off x="7448000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8"/>
            <p:cNvSpPr/>
            <p:nvPr/>
          </p:nvSpPr>
          <p:spPr>
            <a:xfrm>
              <a:off x="7333387" y="429266"/>
              <a:ext cx="92484" cy="88691"/>
            </a:xfrm>
            <a:custGeom>
              <a:rect b="b" l="l" r="r" t="t"/>
              <a:pathLst>
                <a:path extrusionOk="0" h="2525" w="2633">
                  <a:moveTo>
                    <a:pt x="1" y="0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8"/>
            <p:cNvSpPr/>
            <p:nvPr/>
          </p:nvSpPr>
          <p:spPr>
            <a:xfrm>
              <a:off x="1259783" y="429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8478230" y="45155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8478230" y="44051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8478230" y="4294315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8478651" y="418391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8"/>
            <p:cNvSpPr/>
            <p:nvPr/>
          </p:nvSpPr>
          <p:spPr>
            <a:xfrm>
              <a:off x="8478651" y="407351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8"/>
            <p:cNvSpPr/>
            <p:nvPr/>
          </p:nvSpPr>
          <p:spPr>
            <a:xfrm>
              <a:off x="8478651" y="396312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8478230" y="38526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8478230" y="37422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8478230" y="3631893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8478651" y="352149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8478651" y="3411062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8"/>
            <p:cNvSpPr/>
            <p:nvPr/>
          </p:nvSpPr>
          <p:spPr>
            <a:xfrm>
              <a:off x="8478651" y="3300664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8"/>
            <p:cNvSpPr/>
            <p:nvPr/>
          </p:nvSpPr>
          <p:spPr>
            <a:xfrm>
              <a:off x="8478230" y="319026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8"/>
            <p:cNvSpPr/>
            <p:nvPr/>
          </p:nvSpPr>
          <p:spPr>
            <a:xfrm>
              <a:off x="8478230" y="3079868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8"/>
            <p:cNvSpPr/>
            <p:nvPr/>
          </p:nvSpPr>
          <p:spPr>
            <a:xfrm>
              <a:off x="8478230" y="2969435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8"/>
            <p:cNvSpPr/>
            <p:nvPr/>
          </p:nvSpPr>
          <p:spPr>
            <a:xfrm>
              <a:off x="8478651" y="285903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8"/>
            <p:cNvSpPr/>
            <p:nvPr/>
          </p:nvSpPr>
          <p:spPr>
            <a:xfrm>
              <a:off x="8478651" y="27486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8"/>
            <p:cNvSpPr/>
            <p:nvPr/>
          </p:nvSpPr>
          <p:spPr>
            <a:xfrm>
              <a:off x="8478651" y="26382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8"/>
            <p:cNvSpPr/>
            <p:nvPr/>
          </p:nvSpPr>
          <p:spPr>
            <a:xfrm>
              <a:off x="8478230" y="2527387"/>
              <a:ext cx="92449" cy="88726"/>
            </a:xfrm>
            <a:custGeom>
              <a:rect b="b" l="l" r="r" t="t"/>
              <a:pathLst>
                <a:path extrusionOk="0" h="2526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8"/>
            <p:cNvSpPr/>
            <p:nvPr/>
          </p:nvSpPr>
          <p:spPr>
            <a:xfrm>
              <a:off x="8478230" y="241698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8"/>
            <p:cNvSpPr/>
            <p:nvPr/>
          </p:nvSpPr>
          <p:spPr>
            <a:xfrm>
              <a:off x="8478230" y="2306591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8"/>
            <p:cNvSpPr/>
            <p:nvPr/>
          </p:nvSpPr>
          <p:spPr>
            <a:xfrm>
              <a:off x="8478652" y="2196194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0"/>
                  </a:moveTo>
                  <a:lnTo>
                    <a:pt x="0" y="2512"/>
                  </a:lnTo>
                  <a:lnTo>
                    <a:pt x="2620" y="2512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8"/>
            <p:cNvSpPr/>
            <p:nvPr/>
          </p:nvSpPr>
          <p:spPr>
            <a:xfrm>
              <a:off x="8478651" y="2085761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8"/>
            <p:cNvSpPr/>
            <p:nvPr/>
          </p:nvSpPr>
          <p:spPr>
            <a:xfrm>
              <a:off x="8478652" y="1975363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8"/>
            <p:cNvSpPr/>
            <p:nvPr/>
          </p:nvSpPr>
          <p:spPr>
            <a:xfrm>
              <a:off x="8478230" y="1864965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8"/>
            <p:cNvSpPr/>
            <p:nvPr/>
          </p:nvSpPr>
          <p:spPr>
            <a:xfrm>
              <a:off x="8478230" y="1754567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8"/>
            <p:cNvSpPr/>
            <p:nvPr/>
          </p:nvSpPr>
          <p:spPr>
            <a:xfrm>
              <a:off x="8478230" y="1644169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8"/>
            <p:cNvSpPr/>
            <p:nvPr/>
          </p:nvSpPr>
          <p:spPr>
            <a:xfrm>
              <a:off x="8478651" y="1533736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1"/>
                  </a:moveTo>
                  <a:lnTo>
                    <a:pt x="0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8"/>
            <p:cNvSpPr/>
            <p:nvPr/>
          </p:nvSpPr>
          <p:spPr>
            <a:xfrm>
              <a:off x="8478652" y="1423338"/>
              <a:ext cx="92027" cy="88269"/>
            </a:xfrm>
            <a:custGeom>
              <a:rect b="b" l="l" r="r" t="t"/>
              <a:pathLst>
                <a:path extrusionOk="0" h="2513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8"/>
            <p:cNvSpPr/>
            <p:nvPr/>
          </p:nvSpPr>
          <p:spPr>
            <a:xfrm>
              <a:off x="8478651" y="1312940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0" y="0"/>
                  </a:moveTo>
                  <a:lnTo>
                    <a:pt x="0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8"/>
            <p:cNvSpPr/>
            <p:nvPr/>
          </p:nvSpPr>
          <p:spPr>
            <a:xfrm>
              <a:off x="8478230" y="120254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0"/>
                  </a:moveTo>
                  <a:lnTo>
                    <a:pt x="1" y="2512"/>
                  </a:lnTo>
                  <a:lnTo>
                    <a:pt x="2632" y="251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8"/>
            <p:cNvSpPr/>
            <p:nvPr/>
          </p:nvSpPr>
          <p:spPr>
            <a:xfrm>
              <a:off x="8478230" y="1092109"/>
              <a:ext cx="92449" cy="88304"/>
            </a:xfrm>
            <a:custGeom>
              <a:rect b="b" l="l" r="r" t="t"/>
              <a:pathLst>
                <a:path extrusionOk="0" h="2514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8"/>
            <p:cNvSpPr/>
            <p:nvPr/>
          </p:nvSpPr>
          <p:spPr>
            <a:xfrm>
              <a:off x="8478230" y="981712"/>
              <a:ext cx="92449" cy="88269"/>
            </a:xfrm>
            <a:custGeom>
              <a:rect b="b" l="l" r="r" t="t"/>
              <a:pathLst>
                <a:path extrusionOk="0" h="2513" w="2632">
                  <a:moveTo>
                    <a:pt x="1" y="1"/>
                  </a:moveTo>
                  <a:lnTo>
                    <a:pt x="1" y="2513"/>
                  </a:lnTo>
                  <a:lnTo>
                    <a:pt x="2632" y="251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8"/>
            <p:cNvSpPr/>
            <p:nvPr/>
          </p:nvSpPr>
          <p:spPr>
            <a:xfrm>
              <a:off x="8478651" y="870892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5"/>
                  </a:lnTo>
                  <a:lnTo>
                    <a:pt x="2632" y="2525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8"/>
            <p:cNvSpPr/>
            <p:nvPr/>
          </p:nvSpPr>
          <p:spPr>
            <a:xfrm>
              <a:off x="8478651" y="760494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0" y="0"/>
                  </a:moveTo>
                  <a:lnTo>
                    <a:pt x="0" y="2524"/>
                  </a:lnTo>
                  <a:lnTo>
                    <a:pt x="2632" y="2524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8"/>
            <p:cNvSpPr/>
            <p:nvPr/>
          </p:nvSpPr>
          <p:spPr>
            <a:xfrm>
              <a:off x="8478652" y="650061"/>
              <a:ext cx="92027" cy="88304"/>
            </a:xfrm>
            <a:custGeom>
              <a:rect b="b" l="l" r="r" t="t"/>
              <a:pathLst>
                <a:path extrusionOk="0" h="2514" w="2620">
                  <a:moveTo>
                    <a:pt x="0" y="1"/>
                  </a:moveTo>
                  <a:lnTo>
                    <a:pt x="0" y="2513"/>
                  </a:lnTo>
                  <a:lnTo>
                    <a:pt x="2620" y="2513"/>
                  </a:lnTo>
                  <a:lnTo>
                    <a:pt x="2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8"/>
            <p:cNvSpPr/>
            <p:nvPr/>
          </p:nvSpPr>
          <p:spPr>
            <a:xfrm>
              <a:off x="8478230" y="539663"/>
              <a:ext cx="92449" cy="88691"/>
            </a:xfrm>
            <a:custGeom>
              <a:rect b="b" l="l" r="r" t="t"/>
              <a:pathLst>
                <a:path extrusionOk="0" h="2525" w="2632">
                  <a:moveTo>
                    <a:pt x="1" y="1"/>
                  </a:moveTo>
                  <a:lnTo>
                    <a:pt x="1" y="2525"/>
                  </a:lnTo>
                  <a:lnTo>
                    <a:pt x="2632" y="2525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3" name="Google Shape;2573;p28"/>
          <p:cNvSpPr txBox="1"/>
          <p:nvPr>
            <p:ph type="title"/>
          </p:nvPr>
        </p:nvSpPr>
        <p:spPr>
          <a:xfrm>
            <a:off x="1495963" y="1817725"/>
            <a:ext cx="64428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74" name="Google Shape;2574;p28"/>
          <p:cNvSpPr txBox="1"/>
          <p:nvPr>
            <p:ph idx="1" type="subTitle"/>
          </p:nvPr>
        </p:nvSpPr>
        <p:spPr>
          <a:xfrm>
            <a:off x="2056825" y="3497975"/>
            <a:ext cx="532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5" name="Google Shape;2575;p28"/>
          <p:cNvSpPr txBox="1"/>
          <p:nvPr>
            <p:ph hasCustomPrompt="1" idx="2" type="title"/>
          </p:nvPr>
        </p:nvSpPr>
        <p:spPr>
          <a:xfrm>
            <a:off x="4148413" y="1252375"/>
            <a:ext cx="11379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29"/>
          <p:cNvSpPr txBox="1"/>
          <p:nvPr>
            <p:ph type="title"/>
          </p:nvPr>
        </p:nvSpPr>
        <p:spPr>
          <a:xfrm>
            <a:off x="1011425" y="1286124"/>
            <a:ext cx="3732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78" name="Google Shape;2578;p29"/>
          <p:cNvSpPr txBox="1"/>
          <p:nvPr>
            <p:ph idx="1" type="subTitle"/>
          </p:nvPr>
        </p:nvSpPr>
        <p:spPr>
          <a:xfrm>
            <a:off x="1011425" y="1885483"/>
            <a:ext cx="3791100" cy="19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579" name="Google Shape;2579;p2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580" name="Google Shape;2580;p29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1" name="Google Shape;2581;p29"/>
            <p:cNvGrpSpPr/>
            <p:nvPr/>
          </p:nvGrpSpPr>
          <p:grpSpPr>
            <a:xfrm flipH="1">
              <a:off x="113892" y="108088"/>
              <a:ext cx="8915727" cy="4927324"/>
              <a:chOff x="113892" y="99780"/>
              <a:chExt cx="8915727" cy="4927324"/>
            </a:xfrm>
          </p:grpSpPr>
          <p:grpSp>
            <p:nvGrpSpPr>
              <p:cNvPr id="2582" name="Google Shape;2582;p29"/>
              <p:cNvGrpSpPr/>
              <p:nvPr/>
            </p:nvGrpSpPr>
            <p:grpSpPr>
              <a:xfrm>
                <a:off x="113892" y="99780"/>
                <a:ext cx="8915727" cy="532097"/>
                <a:chOff x="113892" y="99780"/>
                <a:chExt cx="8915727" cy="532097"/>
              </a:xfrm>
            </p:grpSpPr>
            <p:sp>
              <p:nvSpPr>
                <p:cNvPr id="2583" name="Google Shape;2583;p29"/>
                <p:cNvSpPr/>
                <p:nvPr/>
              </p:nvSpPr>
              <p:spPr>
                <a:xfrm flipH="1" rot="10800000">
                  <a:off x="1145221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4" name="Google Shape;2584;p29"/>
                <p:cNvSpPr/>
                <p:nvPr/>
              </p:nvSpPr>
              <p:spPr>
                <a:xfrm flipH="1" rot="10800000">
                  <a:off x="916138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5" name="Google Shape;2585;p29"/>
                <p:cNvSpPr/>
                <p:nvPr/>
              </p:nvSpPr>
              <p:spPr>
                <a:xfrm flipH="1" rot="10800000">
                  <a:off x="572496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6" name="Google Shape;2586;p29"/>
                <p:cNvSpPr/>
                <p:nvPr/>
              </p:nvSpPr>
              <p:spPr>
                <a:xfrm flipH="1" rot="10800000">
                  <a:off x="343386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7" name="Google Shape;2587;p29"/>
                <p:cNvSpPr/>
                <p:nvPr/>
              </p:nvSpPr>
              <p:spPr>
                <a:xfrm flipH="1" rot="10800000">
                  <a:off x="228827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8" name="Google Shape;2588;p29"/>
                <p:cNvSpPr/>
                <p:nvPr/>
              </p:nvSpPr>
              <p:spPr>
                <a:xfrm flipH="1" rot="10800000">
                  <a:off x="114268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9" name="Google Shape;2589;p29"/>
                <p:cNvSpPr/>
                <p:nvPr/>
              </p:nvSpPr>
              <p:spPr>
                <a:xfrm flipH="1" rot="10800000">
                  <a:off x="1374079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0" name="Google Shape;2590;p29"/>
                <p:cNvSpPr/>
                <p:nvPr/>
              </p:nvSpPr>
              <p:spPr>
                <a:xfrm flipH="1" rot="10800000">
                  <a:off x="113892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1" name="Google Shape;2591;p29"/>
                <p:cNvSpPr/>
                <p:nvPr/>
              </p:nvSpPr>
              <p:spPr>
                <a:xfrm flipH="1" rot="10800000">
                  <a:off x="343564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2" name="Google Shape;2592;p29"/>
                <p:cNvSpPr/>
                <p:nvPr/>
              </p:nvSpPr>
              <p:spPr>
                <a:xfrm flipH="1" rot="10800000">
                  <a:off x="458123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3" name="Google Shape;2593;p29"/>
                <p:cNvSpPr/>
                <p:nvPr/>
              </p:nvSpPr>
              <p:spPr>
                <a:xfrm flipH="1" rot="10800000">
                  <a:off x="229040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4" name="Google Shape;2594;p29"/>
                <p:cNvSpPr/>
                <p:nvPr/>
              </p:nvSpPr>
              <p:spPr>
                <a:xfrm flipH="1" rot="10800000">
                  <a:off x="458123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5" name="Google Shape;2595;p29"/>
                <p:cNvSpPr/>
                <p:nvPr/>
              </p:nvSpPr>
              <p:spPr>
                <a:xfrm flipH="1" rot="10800000">
                  <a:off x="114481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6" name="Google Shape;2596;p29"/>
                <p:cNvSpPr/>
                <p:nvPr/>
              </p:nvSpPr>
              <p:spPr>
                <a:xfrm flipH="1" rot="10800000">
                  <a:off x="343564" y="543784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7" name="Google Shape;2597;p29"/>
                <p:cNvSpPr/>
                <p:nvPr/>
              </p:nvSpPr>
              <p:spPr>
                <a:xfrm flipH="1" rot="10800000">
                  <a:off x="7217222" y="9978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8" name="Google Shape;2598;p29"/>
                <p:cNvSpPr/>
                <p:nvPr/>
              </p:nvSpPr>
              <p:spPr>
                <a:xfrm flipH="1" rot="10800000">
                  <a:off x="6988105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9" name="Google Shape;2599;p29"/>
                <p:cNvSpPr/>
                <p:nvPr/>
              </p:nvSpPr>
              <p:spPr>
                <a:xfrm flipH="1" rot="10800000">
                  <a:off x="7102663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29"/>
                <p:cNvSpPr/>
                <p:nvPr/>
              </p:nvSpPr>
              <p:spPr>
                <a:xfrm flipH="1" rot="10800000">
                  <a:off x="8822892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1" name="Google Shape;2601;p29"/>
                <p:cNvSpPr/>
                <p:nvPr/>
              </p:nvSpPr>
              <p:spPr>
                <a:xfrm flipH="1" rot="10800000">
                  <a:off x="8479250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2" name="Google Shape;2602;p29"/>
                <p:cNvSpPr/>
                <p:nvPr/>
              </p:nvSpPr>
              <p:spPr>
                <a:xfrm flipH="1" rot="10800000">
                  <a:off x="8250167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3" name="Google Shape;2603;p29"/>
                <p:cNvSpPr/>
                <p:nvPr/>
              </p:nvSpPr>
              <p:spPr>
                <a:xfrm flipH="1" rot="10800000">
                  <a:off x="8135609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4" name="Google Shape;2604;p29"/>
                <p:cNvSpPr/>
                <p:nvPr/>
              </p:nvSpPr>
              <p:spPr>
                <a:xfrm flipH="1" rot="10800000">
                  <a:off x="8021084" y="9978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5" name="Google Shape;2605;p29"/>
                <p:cNvSpPr/>
                <p:nvPr/>
              </p:nvSpPr>
              <p:spPr>
                <a:xfrm flipH="1" rot="10800000">
                  <a:off x="8937040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6" name="Google Shape;2606;p29"/>
                <p:cNvSpPr/>
                <p:nvPr/>
              </p:nvSpPr>
              <p:spPr>
                <a:xfrm flipH="1" rot="10800000">
                  <a:off x="8708368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7" name="Google Shape;2607;p29"/>
                <p:cNvSpPr/>
                <p:nvPr/>
              </p:nvSpPr>
              <p:spPr>
                <a:xfrm flipH="1" rot="10800000">
                  <a:off x="8021084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8" name="Google Shape;2608;p29"/>
                <p:cNvSpPr/>
                <p:nvPr/>
              </p:nvSpPr>
              <p:spPr>
                <a:xfrm flipH="1" rot="10800000">
                  <a:off x="7677442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9" name="Google Shape;2609;p29"/>
                <p:cNvSpPr/>
                <p:nvPr/>
              </p:nvSpPr>
              <p:spPr>
                <a:xfrm flipH="1" rot="10800000">
                  <a:off x="8707957" y="320714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29"/>
                <p:cNvSpPr/>
                <p:nvPr/>
              </p:nvSpPr>
              <p:spPr>
                <a:xfrm flipH="1" rot="10800000">
                  <a:off x="8937040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29"/>
                <p:cNvSpPr/>
                <p:nvPr/>
              </p:nvSpPr>
              <p:spPr>
                <a:xfrm flipH="1" rot="10800000">
                  <a:off x="8822481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2" name="Google Shape;2612;p29"/>
                <p:cNvSpPr/>
                <p:nvPr/>
              </p:nvSpPr>
              <p:spPr>
                <a:xfrm flipH="1" rot="10800000">
                  <a:off x="8593809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29"/>
                <p:cNvSpPr/>
                <p:nvPr/>
              </p:nvSpPr>
              <p:spPr>
                <a:xfrm flipH="1" rot="10800000">
                  <a:off x="8937040" y="543784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14" name="Google Shape;2614;p29"/>
              <p:cNvGrpSpPr/>
              <p:nvPr/>
            </p:nvGrpSpPr>
            <p:grpSpPr>
              <a:xfrm>
                <a:off x="114431" y="4055273"/>
                <a:ext cx="8915137" cy="971831"/>
                <a:chOff x="114431" y="4055273"/>
                <a:chExt cx="8915137" cy="971831"/>
              </a:xfrm>
            </p:grpSpPr>
            <p:sp>
              <p:nvSpPr>
                <p:cNvPr id="2615" name="Google Shape;2615;p29"/>
                <p:cNvSpPr/>
                <p:nvPr/>
              </p:nvSpPr>
              <p:spPr>
                <a:xfrm>
                  <a:off x="171767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6" name="Google Shape;2616;p29"/>
                <p:cNvSpPr/>
                <p:nvPr/>
              </p:nvSpPr>
              <p:spPr>
                <a:xfrm>
                  <a:off x="1603146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7" name="Google Shape;2617;p29"/>
                <p:cNvSpPr/>
                <p:nvPr/>
              </p:nvSpPr>
              <p:spPr>
                <a:xfrm>
                  <a:off x="1374029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8" name="Google Shape;2618;p29"/>
                <p:cNvSpPr/>
                <p:nvPr/>
              </p:nvSpPr>
              <p:spPr>
                <a:xfrm>
                  <a:off x="1259505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9" name="Google Shape;2619;p29"/>
                <p:cNvSpPr/>
                <p:nvPr/>
              </p:nvSpPr>
              <p:spPr>
                <a:xfrm>
                  <a:off x="91586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0" name="Google Shape;2620;p29"/>
                <p:cNvSpPr/>
                <p:nvPr/>
              </p:nvSpPr>
              <p:spPr>
                <a:xfrm>
                  <a:off x="80130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1" name="Google Shape;2621;p29"/>
                <p:cNvSpPr/>
                <p:nvPr/>
              </p:nvSpPr>
              <p:spPr>
                <a:xfrm>
                  <a:off x="68678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2" name="Google Shape;2622;p29"/>
                <p:cNvSpPr/>
                <p:nvPr/>
              </p:nvSpPr>
              <p:spPr>
                <a:xfrm>
                  <a:off x="458073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3" name="Google Shape;2623;p29"/>
                <p:cNvSpPr/>
                <p:nvPr/>
              </p:nvSpPr>
              <p:spPr>
                <a:xfrm>
                  <a:off x="343514" y="4938634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4" name="Google Shape;2624;p29"/>
                <p:cNvSpPr/>
                <p:nvPr/>
              </p:nvSpPr>
              <p:spPr>
                <a:xfrm>
                  <a:off x="22899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5" name="Google Shape;2625;p29"/>
                <p:cNvSpPr/>
                <p:nvPr/>
              </p:nvSpPr>
              <p:spPr>
                <a:xfrm>
                  <a:off x="11443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6" name="Google Shape;2626;p29"/>
                <p:cNvSpPr/>
                <p:nvPr/>
              </p:nvSpPr>
              <p:spPr>
                <a:xfrm>
                  <a:off x="68715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7" name="Google Shape;2627;p29"/>
                <p:cNvSpPr/>
                <p:nvPr/>
              </p:nvSpPr>
              <p:spPr>
                <a:xfrm>
                  <a:off x="458073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8" name="Google Shape;2628;p29"/>
                <p:cNvSpPr/>
                <p:nvPr/>
              </p:nvSpPr>
              <p:spPr>
                <a:xfrm>
                  <a:off x="22899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114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114431" y="4386692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29245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177926" y="4938634"/>
                  <a:ext cx="92133" cy="88470"/>
                </a:xfrm>
                <a:custGeom>
                  <a:rect b="b" l="l" r="r" t="t"/>
                  <a:pathLst>
                    <a:path extrusionOk="0" h="2584" w="2691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063367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1948808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183428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229245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2177926" y="4828561"/>
                  <a:ext cx="92133" cy="88093"/>
                </a:xfrm>
                <a:custGeom>
                  <a:rect b="b" l="l" r="r" t="t"/>
                  <a:pathLst>
                    <a:path extrusionOk="0" h="2573" w="2691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8" name="Google Shape;2638;p29"/>
                <p:cNvSpPr/>
                <p:nvPr/>
              </p:nvSpPr>
              <p:spPr>
                <a:xfrm>
                  <a:off x="206336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9" name="Google Shape;2639;p29"/>
                <p:cNvSpPr/>
                <p:nvPr/>
              </p:nvSpPr>
              <p:spPr>
                <a:xfrm>
                  <a:off x="1948808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1834284" y="4828561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92450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1834284" y="4718076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7217172" y="4938634"/>
                  <a:ext cx="92544" cy="88470"/>
                </a:xfrm>
                <a:custGeom>
                  <a:rect b="b" l="l" r="r" t="t"/>
                  <a:pathLst>
                    <a:path extrusionOk="0" h="2584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710261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687353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6758971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641574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6988055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9" name="Google Shape;2649;p29"/>
                <p:cNvSpPr/>
                <p:nvPr/>
              </p:nvSpPr>
              <p:spPr>
                <a:xfrm>
                  <a:off x="6759382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0" name="Google Shape;2650;p29"/>
                <p:cNvSpPr/>
                <p:nvPr/>
              </p:nvSpPr>
              <p:spPr>
                <a:xfrm>
                  <a:off x="7217172" y="4718076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1" name="Google Shape;2651;p29"/>
                <p:cNvSpPr/>
                <p:nvPr/>
              </p:nvSpPr>
              <p:spPr>
                <a:xfrm>
                  <a:off x="6988055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4" y="2573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2" name="Google Shape;2652;p29"/>
                <p:cNvSpPr/>
                <p:nvPr/>
              </p:nvSpPr>
              <p:spPr>
                <a:xfrm>
                  <a:off x="8936990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3" name="Google Shape;2653;p29"/>
                <p:cNvSpPr/>
                <p:nvPr/>
              </p:nvSpPr>
              <p:spPr>
                <a:xfrm>
                  <a:off x="8707907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4" name="Google Shape;2654;p29"/>
                <p:cNvSpPr/>
                <p:nvPr/>
              </p:nvSpPr>
              <p:spPr>
                <a:xfrm>
                  <a:off x="85937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5" name="Google Shape;2655;p29"/>
                <p:cNvSpPr/>
                <p:nvPr/>
              </p:nvSpPr>
              <p:spPr>
                <a:xfrm>
                  <a:off x="8250117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6" name="Google Shape;2656;p29"/>
                <p:cNvSpPr/>
                <p:nvPr/>
              </p:nvSpPr>
              <p:spPr>
                <a:xfrm>
                  <a:off x="81355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7" name="Google Shape;2657;p29"/>
                <p:cNvSpPr/>
                <p:nvPr/>
              </p:nvSpPr>
              <p:spPr>
                <a:xfrm>
                  <a:off x="802103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8" name="Google Shape;2658;p29"/>
                <p:cNvSpPr/>
                <p:nvPr/>
              </p:nvSpPr>
              <p:spPr>
                <a:xfrm>
                  <a:off x="7791917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9" name="Google Shape;2659;p29"/>
                <p:cNvSpPr/>
                <p:nvPr/>
              </p:nvSpPr>
              <p:spPr>
                <a:xfrm>
                  <a:off x="7677392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0" name="Google Shape;2660;p29"/>
                <p:cNvSpPr/>
                <p:nvPr/>
              </p:nvSpPr>
              <p:spPr>
                <a:xfrm>
                  <a:off x="756283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1" name="Google Shape;2661;p29"/>
                <p:cNvSpPr/>
                <p:nvPr/>
              </p:nvSpPr>
              <p:spPr>
                <a:xfrm>
                  <a:off x="7448309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2" name="Google Shape;2662;p29"/>
                <p:cNvSpPr/>
                <p:nvPr/>
              </p:nvSpPr>
              <p:spPr>
                <a:xfrm>
                  <a:off x="7333751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3" name="Google Shape;2663;p29"/>
                <p:cNvSpPr/>
                <p:nvPr/>
              </p:nvSpPr>
              <p:spPr>
                <a:xfrm>
                  <a:off x="8936990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4" name="Google Shape;2664;p29"/>
                <p:cNvSpPr/>
                <p:nvPr/>
              </p:nvSpPr>
              <p:spPr>
                <a:xfrm>
                  <a:off x="8822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5" name="Google Shape;2665;p29"/>
                <p:cNvSpPr/>
                <p:nvPr/>
              </p:nvSpPr>
              <p:spPr>
                <a:xfrm>
                  <a:off x="8593759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6" name="Google Shape;2666;p29"/>
                <p:cNvSpPr/>
                <p:nvPr/>
              </p:nvSpPr>
              <p:spPr>
                <a:xfrm>
                  <a:off x="847920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7" name="Google Shape;2667;p29"/>
                <p:cNvSpPr/>
                <p:nvPr/>
              </p:nvSpPr>
              <p:spPr>
                <a:xfrm>
                  <a:off x="836467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8" name="Google Shape;2668;p29"/>
                <p:cNvSpPr/>
                <p:nvPr/>
              </p:nvSpPr>
              <p:spPr>
                <a:xfrm>
                  <a:off x="8250117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9" name="Google Shape;2669;p29"/>
                <p:cNvSpPr/>
                <p:nvPr/>
              </p:nvSpPr>
              <p:spPr>
                <a:xfrm>
                  <a:off x="779191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0" name="Google Shape;2670;p29"/>
                <p:cNvSpPr/>
                <p:nvPr/>
              </p:nvSpPr>
              <p:spPr>
                <a:xfrm>
                  <a:off x="7677392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1" name="Google Shape;2671;p29"/>
                <p:cNvSpPr/>
                <p:nvPr/>
              </p:nvSpPr>
              <p:spPr>
                <a:xfrm>
                  <a:off x="7562834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2" name="Google Shape;2672;p29"/>
                <p:cNvSpPr/>
                <p:nvPr/>
              </p:nvSpPr>
              <p:spPr>
                <a:xfrm>
                  <a:off x="7448309" y="4828561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3" name="Google Shape;2673;p29"/>
                <p:cNvSpPr/>
                <p:nvPr/>
              </p:nvSpPr>
              <p:spPr>
                <a:xfrm>
                  <a:off x="8937401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4" name="Google Shape;2674;p29"/>
                <p:cNvSpPr/>
                <p:nvPr/>
              </p:nvSpPr>
              <p:spPr>
                <a:xfrm>
                  <a:off x="8822842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692" y="2573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5" name="Google Shape;2675;p29"/>
                <p:cNvSpPr/>
                <p:nvPr/>
              </p:nvSpPr>
              <p:spPr>
                <a:xfrm>
                  <a:off x="8708318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6" name="Google Shape;2676;p29"/>
                <p:cNvSpPr/>
                <p:nvPr/>
              </p:nvSpPr>
              <p:spPr>
                <a:xfrm>
                  <a:off x="7906476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7" name="Google Shape;2677;p29"/>
                <p:cNvSpPr/>
                <p:nvPr/>
              </p:nvSpPr>
              <p:spPr>
                <a:xfrm>
                  <a:off x="7791917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4" y="2573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8" name="Google Shape;2678;p29"/>
                <p:cNvSpPr/>
                <p:nvPr/>
              </p:nvSpPr>
              <p:spPr>
                <a:xfrm>
                  <a:off x="8479200" y="460762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9" name="Google Shape;2679;p29"/>
                <p:cNvSpPr/>
                <p:nvPr/>
              </p:nvSpPr>
              <p:spPr>
                <a:xfrm>
                  <a:off x="8936990" y="4497142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0" name="Google Shape;2680;p29"/>
                <p:cNvSpPr/>
                <p:nvPr/>
              </p:nvSpPr>
              <p:spPr>
                <a:xfrm>
                  <a:off x="8822431" y="4386692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1" name="Google Shape;2681;p29"/>
                <p:cNvSpPr/>
                <p:nvPr/>
              </p:nvSpPr>
              <p:spPr>
                <a:xfrm>
                  <a:off x="8822842" y="4165723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8936990" y="4055273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4_1"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30"/>
          <p:cNvSpPr txBox="1"/>
          <p:nvPr>
            <p:ph type="title"/>
          </p:nvPr>
        </p:nvSpPr>
        <p:spPr>
          <a:xfrm>
            <a:off x="4248200" y="1085350"/>
            <a:ext cx="3732000" cy="16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5" name="Google Shape;2685;p30"/>
          <p:cNvSpPr txBox="1"/>
          <p:nvPr>
            <p:ph idx="1" type="subTitle"/>
          </p:nvPr>
        </p:nvSpPr>
        <p:spPr>
          <a:xfrm>
            <a:off x="4842525" y="2743538"/>
            <a:ext cx="31377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686" name="Google Shape;2686;p3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687" name="Google Shape;2687;p30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8" name="Google Shape;2688;p30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2689" name="Google Shape;2689;p30"/>
              <p:cNvSpPr/>
              <p:nvPr/>
            </p:nvSpPr>
            <p:spPr>
              <a:xfrm>
                <a:off x="343439" y="45054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457980" y="43949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28897" y="4505463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343439" y="43949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343439" y="4284485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43439" y="4173997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228897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30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30"/>
              <p:cNvSpPr/>
              <p:nvPr/>
            </p:nvSpPr>
            <p:spPr>
              <a:xfrm>
                <a:off x="228897" y="4173997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30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0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30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30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30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30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30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30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30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30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30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30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30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30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30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30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30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30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30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30"/>
              <p:cNvSpPr/>
              <p:nvPr/>
            </p:nvSpPr>
            <p:spPr>
              <a:xfrm>
                <a:off x="91573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30"/>
              <p:cNvSpPr/>
              <p:nvPr/>
            </p:nvSpPr>
            <p:spPr>
              <a:xfrm>
                <a:off x="801643" y="4725985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30"/>
              <p:cNvSpPr/>
              <p:nvPr/>
            </p:nvSpPr>
            <p:spPr>
              <a:xfrm>
                <a:off x="687101" y="4726440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30"/>
              <p:cNvSpPr/>
              <p:nvPr/>
            </p:nvSpPr>
            <p:spPr>
              <a:xfrm>
                <a:off x="572560" y="4726440"/>
                <a:ext cx="92004" cy="87989"/>
              </a:xfrm>
              <a:custGeom>
                <a:rect b="b" l="l" r="r" t="t"/>
                <a:pathLst>
                  <a:path extrusionOk="0" h="2323" w="2429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30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30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30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30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30"/>
              <p:cNvSpPr/>
              <p:nvPr/>
            </p:nvSpPr>
            <p:spPr>
              <a:xfrm>
                <a:off x="1144851" y="461595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30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30"/>
              <p:cNvSpPr/>
              <p:nvPr/>
            </p:nvSpPr>
            <p:spPr>
              <a:xfrm>
                <a:off x="801188" y="4615951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30"/>
              <p:cNvSpPr/>
              <p:nvPr/>
            </p:nvSpPr>
            <p:spPr>
              <a:xfrm>
                <a:off x="68664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30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30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30"/>
              <p:cNvSpPr/>
              <p:nvPr/>
            </p:nvSpPr>
            <p:spPr>
              <a:xfrm>
                <a:off x="343439" y="406350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30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30"/>
              <p:cNvSpPr/>
              <p:nvPr/>
            </p:nvSpPr>
            <p:spPr>
              <a:xfrm>
                <a:off x="342984" y="3953474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30"/>
              <p:cNvSpPr/>
              <p:nvPr/>
            </p:nvSpPr>
            <p:spPr>
              <a:xfrm>
                <a:off x="228897" y="3953019"/>
                <a:ext cx="92042" cy="88406"/>
              </a:xfrm>
              <a:custGeom>
                <a:rect b="b" l="l" r="r" t="t"/>
                <a:pathLst>
                  <a:path extrusionOk="0" h="2334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30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30"/>
              <p:cNvSpPr/>
              <p:nvPr/>
            </p:nvSpPr>
            <p:spPr>
              <a:xfrm>
                <a:off x="228897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30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30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30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30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30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30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30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30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30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30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30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30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30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30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30"/>
              <p:cNvSpPr/>
              <p:nvPr/>
            </p:nvSpPr>
            <p:spPr>
              <a:xfrm>
                <a:off x="8707934" y="43950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30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30"/>
              <p:cNvSpPr/>
              <p:nvPr/>
            </p:nvSpPr>
            <p:spPr>
              <a:xfrm>
                <a:off x="8593392" y="4505513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30"/>
              <p:cNvSpPr/>
              <p:nvPr/>
            </p:nvSpPr>
            <p:spPr>
              <a:xfrm>
                <a:off x="8478851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30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30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30"/>
              <p:cNvSpPr/>
              <p:nvPr/>
            </p:nvSpPr>
            <p:spPr>
              <a:xfrm>
                <a:off x="8593392" y="43950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30"/>
              <p:cNvSpPr/>
              <p:nvPr/>
            </p:nvSpPr>
            <p:spPr>
              <a:xfrm>
                <a:off x="8478851" y="43950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30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30"/>
              <p:cNvSpPr/>
              <p:nvPr/>
            </p:nvSpPr>
            <p:spPr>
              <a:xfrm>
                <a:off x="8822513" y="4174047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30"/>
              <p:cNvSpPr/>
              <p:nvPr/>
            </p:nvSpPr>
            <p:spPr>
              <a:xfrm>
                <a:off x="8707934" y="4174047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30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30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30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30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30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30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30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30"/>
              <p:cNvSpPr/>
              <p:nvPr/>
            </p:nvSpPr>
            <p:spPr>
              <a:xfrm>
                <a:off x="8707934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30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30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30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30"/>
              <p:cNvSpPr/>
              <p:nvPr/>
            </p:nvSpPr>
            <p:spPr>
              <a:xfrm>
                <a:off x="8364309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30"/>
              <p:cNvSpPr/>
              <p:nvPr/>
            </p:nvSpPr>
            <p:spPr>
              <a:xfrm>
                <a:off x="8249768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30"/>
              <p:cNvSpPr/>
              <p:nvPr/>
            </p:nvSpPr>
            <p:spPr>
              <a:xfrm>
                <a:off x="8135188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30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30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30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30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30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30"/>
              <p:cNvSpPr/>
              <p:nvPr/>
            </p:nvSpPr>
            <p:spPr>
              <a:xfrm>
                <a:off x="8364309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30"/>
              <p:cNvSpPr/>
              <p:nvPr/>
            </p:nvSpPr>
            <p:spPr>
              <a:xfrm>
                <a:off x="8249768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30"/>
              <p:cNvSpPr/>
              <p:nvPr/>
            </p:nvSpPr>
            <p:spPr>
              <a:xfrm>
                <a:off x="8020647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30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30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30"/>
              <p:cNvSpPr/>
              <p:nvPr/>
            </p:nvSpPr>
            <p:spPr>
              <a:xfrm>
                <a:off x="8593392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30"/>
              <p:cNvSpPr/>
              <p:nvPr/>
            </p:nvSpPr>
            <p:spPr>
              <a:xfrm>
                <a:off x="8479305" y="4726035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30"/>
              <p:cNvSpPr/>
              <p:nvPr/>
            </p:nvSpPr>
            <p:spPr>
              <a:xfrm>
                <a:off x="8364764" y="4726490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30"/>
              <p:cNvSpPr/>
              <p:nvPr/>
            </p:nvSpPr>
            <p:spPr>
              <a:xfrm>
                <a:off x="8250222" y="4726490"/>
                <a:ext cx="92004" cy="87989"/>
              </a:xfrm>
              <a:custGeom>
                <a:rect b="b" l="l" r="r" t="t"/>
                <a:pathLst>
                  <a:path extrusionOk="0" h="2323" w="2429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30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30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30"/>
              <p:cNvSpPr/>
              <p:nvPr/>
            </p:nvSpPr>
            <p:spPr>
              <a:xfrm>
                <a:off x="8707934" y="4616001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30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30"/>
              <p:cNvSpPr/>
              <p:nvPr/>
            </p:nvSpPr>
            <p:spPr>
              <a:xfrm>
                <a:off x="8478851" y="4616001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30"/>
              <p:cNvSpPr/>
              <p:nvPr/>
            </p:nvSpPr>
            <p:spPr>
              <a:xfrm>
                <a:off x="8364309" y="461600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30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30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30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30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30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30"/>
              <p:cNvSpPr/>
              <p:nvPr/>
            </p:nvSpPr>
            <p:spPr>
              <a:xfrm>
                <a:off x="57210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30"/>
              <p:cNvSpPr/>
              <p:nvPr/>
            </p:nvSpPr>
            <p:spPr>
              <a:xfrm>
                <a:off x="457980" y="770588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0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30"/>
              <p:cNvSpPr/>
              <p:nvPr/>
            </p:nvSpPr>
            <p:spPr>
              <a:xfrm>
                <a:off x="457980" y="6600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30"/>
              <p:cNvSpPr/>
              <p:nvPr/>
            </p:nvSpPr>
            <p:spPr>
              <a:xfrm>
                <a:off x="228897" y="770588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30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30"/>
              <p:cNvSpPr/>
              <p:nvPr/>
            </p:nvSpPr>
            <p:spPr>
              <a:xfrm>
                <a:off x="228897" y="6600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30"/>
              <p:cNvSpPr/>
              <p:nvPr/>
            </p:nvSpPr>
            <p:spPr>
              <a:xfrm>
                <a:off x="114356" y="6600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30"/>
              <p:cNvSpPr/>
              <p:nvPr/>
            </p:nvSpPr>
            <p:spPr>
              <a:xfrm>
                <a:off x="687101" y="549610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30"/>
              <p:cNvSpPr/>
              <p:nvPr/>
            </p:nvSpPr>
            <p:spPr>
              <a:xfrm>
                <a:off x="572560" y="549610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30"/>
              <p:cNvSpPr/>
              <p:nvPr/>
            </p:nvSpPr>
            <p:spPr>
              <a:xfrm>
                <a:off x="457980" y="549610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30"/>
              <p:cNvSpPr/>
              <p:nvPr/>
            </p:nvSpPr>
            <p:spPr>
              <a:xfrm>
                <a:off x="343439" y="549610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30"/>
              <p:cNvSpPr/>
              <p:nvPr/>
            </p:nvSpPr>
            <p:spPr>
              <a:xfrm>
                <a:off x="343439" y="439122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30"/>
              <p:cNvSpPr/>
              <p:nvPr/>
            </p:nvSpPr>
            <p:spPr>
              <a:xfrm>
                <a:off x="228897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30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30"/>
              <p:cNvSpPr/>
              <p:nvPr/>
            </p:nvSpPr>
            <p:spPr>
              <a:xfrm>
                <a:off x="686647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0"/>
              <p:cNvSpPr/>
              <p:nvPr/>
            </p:nvSpPr>
            <p:spPr>
              <a:xfrm>
                <a:off x="457980" y="439122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30"/>
              <p:cNvSpPr/>
              <p:nvPr/>
            </p:nvSpPr>
            <p:spPr>
              <a:xfrm>
                <a:off x="228897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30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30"/>
              <p:cNvSpPr/>
              <p:nvPr/>
            </p:nvSpPr>
            <p:spPr>
              <a:xfrm>
                <a:off x="342984" y="12120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30"/>
              <p:cNvSpPr/>
              <p:nvPr/>
            </p:nvSpPr>
            <p:spPr>
              <a:xfrm>
                <a:off x="457526" y="11015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30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30"/>
              <p:cNvSpPr/>
              <p:nvPr/>
            </p:nvSpPr>
            <p:spPr>
              <a:xfrm>
                <a:off x="342984" y="11015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30"/>
              <p:cNvSpPr/>
              <p:nvPr/>
            </p:nvSpPr>
            <p:spPr>
              <a:xfrm>
                <a:off x="228897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30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30"/>
              <p:cNvSpPr/>
              <p:nvPr/>
            </p:nvSpPr>
            <p:spPr>
              <a:xfrm>
                <a:off x="572560" y="991565"/>
                <a:ext cx="92004" cy="87989"/>
              </a:xfrm>
              <a:custGeom>
                <a:rect b="b" l="l" r="r" t="t"/>
                <a:pathLst>
                  <a:path extrusionOk="0" h="2323" w="2429">
                    <a:moveTo>
                      <a:pt x="0" y="1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30"/>
              <p:cNvSpPr/>
              <p:nvPr/>
            </p:nvSpPr>
            <p:spPr>
              <a:xfrm>
                <a:off x="457980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30"/>
              <p:cNvSpPr/>
              <p:nvPr/>
            </p:nvSpPr>
            <p:spPr>
              <a:xfrm>
                <a:off x="343439" y="881076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30"/>
              <p:cNvSpPr/>
              <p:nvPr/>
            </p:nvSpPr>
            <p:spPr>
              <a:xfrm>
                <a:off x="228897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30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30"/>
              <p:cNvSpPr/>
              <p:nvPr/>
            </p:nvSpPr>
            <p:spPr>
              <a:xfrm>
                <a:off x="457980" y="881076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30"/>
              <p:cNvSpPr/>
              <p:nvPr/>
            </p:nvSpPr>
            <p:spPr>
              <a:xfrm>
                <a:off x="228897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30"/>
              <p:cNvSpPr/>
              <p:nvPr/>
            </p:nvSpPr>
            <p:spPr>
              <a:xfrm>
                <a:off x="114356" y="881076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30"/>
              <p:cNvSpPr/>
              <p:nvPr/>
            </p:nvSpPr>
            <p:spPr>
              <a:xfrm>
                <a:off x="915730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30"/>
              <p:cNvSpPr/>
              <p:nvPr/>
            </p:nvSpPr>
            <p:spPr>
              <a:xfrm>
                <a:off x="801188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30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30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30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0" name="Google Shape;2840;p30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1" name="Google Shape;2841;p30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30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30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30"/>
              <p:cNvSpPr/>
              <p:nvPr/>
            </p:nvSpPr>
            <p:spPr>
              <a:xfrm>
                <a:off x="915730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30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0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30"/>
              <p:cNvSpPr/>
              <p:nvPr/>
            </p:nvSpPr>
            <p:spPr>
              <a:xfrm>
                <a:off x="572105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30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0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30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30"/>
              <p:cNvSpPr/>
              <p:nvPr/>
            </p:nvSpPr>
            <p:spPr>
              <a:xfrm>
                <a:off x="228897" y="218144"/>
                <a:ext cx="92042" cy="88406"/>
              </a:xfrm>
              <a:custGeom>
                <a:rect b="b" l="l" r="r" t="t"/>
                <a:pathLst>
                  <a:path extrusionOk="0" h="2334" w="2430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30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30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30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0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0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0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30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30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0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0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30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30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30"/>
              <p:cNvSpPr/>
              <p:nvPr/>
            </p:nvSpPr>
            <p:spPr>
              <a:xfrm>
                <a:off x="8822513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30"/>
              <p:cNvSpPr/>
              <p:nvPr/>
            </p:nvSpPr>
            <p:spPr>
              <a:xfrm>
                <a:off x="8707934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30"/>
              <p:cNvSpPr/>
              <p:nvPr/>
            </p:nvSpPr>
            <p:spPr>
              <a:xfrm>
                <a:off x="8707934" y="6600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30"/>
              <p:cNvSpPr/>
              <p:nvPr/>
            </p:nvSpPr>
            <p:spPr>
              <a:xfrm>
                <a:off x="8822513" y="6600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30"/>
              <p:cNvSpPr/>
              <p:nvPr/>
            </p:nvSpPr>
            <p:spPr>
              <a:xfrm>
                <a:off x="8593392" y="770588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30"/>
              <p:cNvSpPr/>
              <p:nvPr/>
            </p:nvSpPr>
            <p:spPr>
              <a:xfrm>
                <a:off x="8478851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30"/>
              <p:cNvSpPr/>
              <p:nvPr/>
            </p:nvSpPr>
            <p:spPr>
              <a:xfrm>
                <a:off x="8822513" y="6600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30"/>
              <p:cNvSpPr/>
              <p:nvPr/>
            </p:nvSpPr>
            <p:spPr>
              <a:xfrm>
                <a:off x="8478851" y="660099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30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30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30"/>
              <p:cNvSpPr/>
              <p:nvPr/>
            </p:nvSpPr>
            <p:spPr>
              <a:xfrm>
                <a:off x="8593392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30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30"/>
              <p:cNvSpPr/>
              <p:nvPr/>
            </p:nvSpPr>
            <p:spPr>
              <a:xfrm>
                <a:off x="8707934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30"/>
              <p:cNvSpPr/>
              <p:nvPr/>
            </p:nvSpPr>
            <p:spPr>
              <a:xfrm>
                <a:off x="8707934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30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30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30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30"/>
              <p:cNvSpPr/>
              <p:nvPr/>
            </p:nvSpPr>
            <p:spPr>
              <a:xfrm>
                <a:off x="8478851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30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30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30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30"/>
              <p:cNvSpPr/>
              <p:nvPr/>
            </p:nvSpPr>
            <p:spPr>
              <a:xfrm>
                <a:off x="8822513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30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30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30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30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30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30"/>
              <p:cNvSpPr/>
              <p:nvPr/>
            </p:nvSpPr>
            <p:spPr>
              <a:xfrm>
                <a:off x="8937055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30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30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30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30"/>
              <p:cNvSpPr/>
              <p:nvPr/>
            </p:nvSpPr>
            <p:spPr>
              <a:xfrm>
                <a:off x="8250222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30"/>
              <p:cNvSpPr/>
              <p:nvPr/>
            </p:nvSpPr>
            <p:spPr>
              <a:xfrm>
                <a:off x="8021101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30"/>
              <p:cNvSpPr/>
              <p:nvPr/>
            </p:nvSpPr>
            <p:spPr>
              <a:xfrm>
                <a:off x="7906560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30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30"/>
              <p:cNvSpPr/>
              <p:nvPr/>
            </p:nvSpPr>
            <p:spPr>
              <a:xfrm>
                <a:off x="8707934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30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30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30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30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30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30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30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30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30"/>
              <p:cNvSpPr/>
              <p:nvPr/>
            </p:nvSpPr>
            <p:spPr>
              <a:xfrm>
                <a:off x="870793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30"/>
              <p:cNvSpPr/>
              <p:nvPr/>
            </p:nvSpPr>
            <p:spPr>
              <a:xfrm>
                <a:off x="8937055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30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30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30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30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30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30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30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30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30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30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30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30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30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30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30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30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30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30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30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30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30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30"/>
              <p:cNvSpPr/>
              <p:nvPr/>
            </p:nvSpPr>
            <p:spPr>
              <a:xfrm>
                <a:off x="7217172" y="328855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30"/>
              <p:cNvSpPr/>
              <p:nvPr/>
            </p:nvSpPr>
            <p:spPr>
              <a:xfrm>
                <a:off x="7102613" y="329266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30"/>
              <p:cNvSpPr/>
              <p:nvPr/>
            </p:nvSpPr>
            <p:spPr>
              <a:xfrm>
                <a:off x="6873530" y="329266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30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30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30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30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30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30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1" name="Google Shape;2941;p31"/>
          <p:cNvGrpSpPr/>
          <p:nvPr/>
        </p:nvGrpSpPr>
        <p:grpSpPr>
          <a:xfrm>
            <a:off x="114432" y="108091"/>
            <a:ext cx="8915137" cy="4927318"/>
            <a:chOff x="114432" y="99771"/>
            <a:chExt cx="8915137" cy="4927318"/>
          </a:xfrm>
        </p:grpSpPr>
        <p:sp>
          <p:nvSpPr>
            <p:cNvPr id="2942" name="Google Shape;2942;p31"/>
            <p:cNvSpPr/>
            <p:nvPr/>
          </p:nvSpPr>
          <p:spPr>
            <a:xfrm>
              <a:off x="148858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1"/>
            <p:cNvSpPr/>
            <p:nvPr/>
          </p:nvSpPr>
          <p:spPr>
            <a:xfrm>
              <a:off x="1144946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1"/>
            <p:cNvSpPr/>
            <p:nvPr/>
          </p:nvSpPr>
          <p:spPr>
            <a:xfrm>
              <a:off x="916274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1"/>
            <p:cNvSpPr/>
            <p:nvPr/>
          </p:nvSpPr>
          <p:spPr>
            <a:xfrm>
              <a:off x="801715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1"/>
            <p:cNvSpPr/>
            <p:nvPr/>
          </p:nvSpPr>
          <p:spPr>
            <a:xfrm>
              <a:off x="687156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1"/>
            <p:cNvSpPr/>
            <p:nvPr/>
          </p:nvSpPr>
          <p:spPr>
            <a:xfrm>
              <a:off x="686780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1"/>
            <p:cNvSpPr/>
            <p:nvPr/>
          </p:nvSpPr>
          <p:spPr>
            <a:xfrm>
              <a:off x="343515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1"/>
            <p:cNvSpPr/>
            <p:nvPr/>
          </p:nvSpPr>
          <p:spPr>
            <a:xfrm>
              <a:off x="263609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1"/>
            <p:cNvSpPr/>
            <p:nvPr/>
          </p:nvSpPr>
          <p:spPr>
            <a:xfrm>
              <a:off x="2521567" y="493858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1"/>
            <p:cNvSpPr/>
            <p:nvPr/>
          </p:nvSpPr>
          <p:spPr>
            <a:xfrm>
              <a:off x="6988055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1"/>
            <p:cNvSpPr/>
            <p:nvPr/>
          </p:nvSpPr>
          <p:spPr>
            <a:xfrm>
              <a:off x="882284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1"/>
            <p:cNvSpPr/>
            <p:nvPr/>
          </p:nvSpPr>
          <p:spPr>
            <a:xfrm>
              <a:off x="8479201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1"/>
            <p:cNvSpPr/>
            <p:nvPr/>
          </p:nvSpPr>
          <p:spPr>
            <a:xfrm>
              <a:off x="825011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1"/>
            <p:cNvSpPr/>
            <p:nvPr/>
          </p:nvSpPr>
          <p:spPr>
            <a:xfrm>
              <a:off x="8936990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1"/>
            <p:cNvSpPr/>
            <p:nvPr/>
          </p:nvSpPr>
          <p:spPr>
            <a:xfrm>
              <a:off x="767739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1"/>
            <p:cNvSpPr/>
            <p:nvPr/>
          </p:nvSpPr>
          <p:spPr>
            <a:xfrm rot="10800000">
              <a:off x="114432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1"/>
            <p:cNvSpPr/>
            <p:nvPr/>
          </p:nvSpPr>
          <p:spPr>
            <a:xfrm rot="10800000">
              <a:off x="228956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1"/>
            <p:cNvSpPr/>
            <p:nvPr/>
          </p:nvSpPr>
          <p:spPr>
            <a:xfrm rot="10800000">
              <a:off x="458039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1"/>
            <p:cNvSpPr/>
            <p:nvPr/>
          </p:nvSpPr>
          <p:spPr>
            <a:xfrm rot="10800000">
              <a:off x="1603523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1"/>
            <p:cNvSpPr/>
            <p:nvPr/>
          </p:nvSpPr>
          <p:spPr>
            <a:xfrm rot="10800000">
              <a:off x="114432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1"/>
            <p:cNvSpPr/>
            <p:nvPr/>
          </p:nvSpPr>
          <p:spPr>
            <a:xfrm rot="10800000">
              <a:off x="572598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1"/>
            <p:cNvSpPr/>
            <p:nvPr/>
          </p:nvSpPr>
          <p:spPr>
            <a:xfrm flipH="1" rot="10800000">
              <a:off x="8822432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1"/>
            <p:cNvSpPr/>
            <p:nvPr/>
          </p:nvSpPr>
          <p:spPr>
            <a:xfrm flipH="1" rot="10800000">
              <a:off x="8593759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1"/>
            <p:cNvSpPr/>
            <p:nvPr/>
          </p:nvSpPr>
          <p:spPr>
            <a:xfrm flipH="1" rot="10800000">
              <a:off x="7791917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1"/>
            <p:cNvSpPr/>
            <p:nvPr/>
          </p:nvSpPr>
          <p:spPr>
            <a:xfrm flipH="1" rot="10800000">
              <a:off x="7448309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1"/>
            <p:cNvSpPr/>
            <p:nvPr/>
          </p:nvSpPr>
          <p:spPr>
            <a:xfrm flipH="1" rot="10800000">
              <a:off x="8936990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1"/>
            <p:cNvSpPr/>
            <p:nvPr/>
          </p:nvSpPr>
          <p:spPr>
            <a:xfrm flipH="1" rot="10800000">
              <a:off x="7677393" y="209810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9" name="Google Shape;2969;p31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70" name="Google Shape;2970;p3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"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2" name="Google Shape;2972;p3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973" name="Google Shape;2973;p32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4" name="Google Shape;2974;p32"/>
            <p:cNvGrpSpPr/>
            <p:nvPr/>
          </p:nvGrpSpPr>
          <p:grpSpPr>
            <a:xfrm rot="10800000">
              <a:off x="113892" y="108088"/>
              <a:ext cx="8915727" cy="4927324"/>
              <a:chOff x="113892" y="99780"/>
              <a:chExt cx="8915727" cy="4927324"/>
            </a:xfrm>
          </p:grpSpPr>
          <p:grpSp>
            <p:nvGrpSpPr>
              <p:cNvPr id="2975" name="Google Shape;2975;p32"/>
              <p:cNvGrpSpPr/>
              <p:nvPr/>
            </p:nvGrpSpPr>
            <p:grpSpPr>
              <a:xfrm>
                <a:off x="113892" y="99780"/>
                <a:ext cx="8915727" cy="532097"/>
                <a:chOff x="113892" y="99780"/>
                <a:chExt cx="8915727" cy="532097"/>
              </a:xfrm>
            </p:grpSpPr>
            <p:sp>
              <p:nvSpPr>
                <p:cNvPr id="2976" name="Google Shape;2976;p32"/>
                <p:cNvSpPr/>
                <p:nvPr/>
              </p:nvSpPr>
              <p:spPr>
                <a:xfrm flipH="1" rot="10800000">
                  <a:off x="1145221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7" name="Google Shape;2977;p32"/>
                <p:cNvSpPr/>
                <p:nvPr/>
              </p:nvSpPr>
              <p:spPr>
                <a:xfrm flipH="1" rot="10800000">
                  <a:off x="916138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8" name="Google Shape;2978;p32"/>
                <p:cNvSpPr/>
                <p:nvPr/>
              </p:nvSpPr>
              <p:spPr>
                <a:xfrm flipH="1" rot="10800000">
                  <a:off x="572496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9" name="Google Shape;2979;p32"/>
                <p:cNvSpPr/>
                <p:nvPr/>
              </p:nvSpPr>
              <p:spPr>
                <a:xfrm flipH="1" rot="10800000">
                  <a:off x="343386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0" name="Google Shape;2980;p32"/>
                <p:cNvSpPr/>
                <p:nvPr/>
              </p:nvSpPr>
              <p:spPr>
                <a:xfrm flipH="1" rot="10800000">
                  <a:off x="228827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1" name="Google Shape;2981;p32"/>
                <p:cNvSpPr/>
                <p:nvPr/>
              </p:nvSpPr>
              <p:spPr>
                <a:xfrm flipH="1" rot="10800000">
                  <a:off x="114268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2" name="Google Shape;2982;p32"/>
                <p:cNvSpPr/>
                <p:nvPr/>
              </p:nvSpPr>
              <p:spPr>
                <a:xfrm flipH="1" rot="10800000">
                  <a:off x="1374079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3" name="Google Shape;2983;p32"/>
                <p:cNvSpPr/>
                <p:nvPr/>
              </p:nvSpPr>
              <p:spPr>
                <a:xfrm flipH="1" rot="10800000">
                  <a:off x="113892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4" name="Google Shape;2984;p32"/>
                <p:cNvSpPr/>
                <p:nvPr/>
              </p:nvSpPr>
              <p:spPr>
                <a:xfrm flipH="1" rot="10800000">
                  <a:off x="343564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5" name="Google Shape;2985;p32"/>
                <p:cNvSpPr/>
                <p:nvPr/>
              </p:nvSpPr>
              <p:spPr>
                <a:xfrm flipH="1" rot="10800000">
                  <a:off x="458123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6" name="Google Shape;2986;p32"/>
                <p:cNvSpPr/>
                <p:nvPr/>
              </p:nvSpPr>
              <p:spPr>
                <a:xfrm flipH="1" rot="10800000">
                  <a:off x="229040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7" name="Google Shape;2987;p32"/>
                <p:cNvSpPr/>
                <p:nvPr/>
              </p:nvSpPr>
              <p:spPr>
                <a:xfrm flipH="1" rot="10800000">
                  <a:off x="114481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8" name="Google Shape;2988;p32"/>
                <p:cNvSpPr/>
                <p:nvPr/>
              </p:nvSpPr>
              <p:spPr>
                <a:xfrm flipH="1" rot="10800000">
                  <a:off x="343564" y="543784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9" name="Google Shape;2989;p32"/>
                <p:cNvSpPr/>
                <p:nvPr/>
              </p:nvSpPr>
              <p:spPr>
                <a:xfrm flipH="1" rot="10800000">
                  <a:off x="7217222" y="9978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0" name="Google Shape;2990;p32"/>
                <p:cNvSpPr/>
                <p:nvPr/>
              </p:nvSpPr>
              <p:spPr>
                <a:xfrm flipH="1" rot="10800000">
                  <a:off x="6988105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1" name="Google Shape;2991;p32"/>
                <p:cNvSpPr/>
                <p:nvPr/>
              </p:nvSpPr>
              <p:spPr>
                <a:xfrm flipH="1" rot="10800000">
                  <a:off x="8822892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2" name="Google Shape;2992;p32"/>
                <p:cNvSpPr/>
                <p:nvPr/>
              </p:nvSpPr>
              <p:spPr>
                <a:xfrm flipH="1" rot="10800000">
                  <a:off x="8479250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3" name="Google Shape;2993;p32"/>
                <p:cNvSpPr/>
                <p:nvPr/>
              </p:nvSpPr>
              <p:spPr>
                <a:xfrm flipH="1" rot="10800000">
                  <a:off x="8250167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4" name="Google Shape;2994;p32"/>
                <p:cNvSpPr/>
                <p:nvPr/>
              </p:nvSpPr>
              <p:spPr>
                <a:xfrm flipH="1" rot="10800000">
                  <a:off x="8135609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5" name="Google Shape;2995;p32"/>
                <p:cNvSpPr/>
                <p:nvPr/>
              </p:nvSpPr>
              <p:spPr>
                <a:xfrm flipH="1" rot="10800000">
                  <a:off x="8937040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6" name="Google Shape;2996;p32"/>
                <p:cNvSpPr/>
                <p:nvPr/>
              </p:nvSpPr>
              <p:spPr>
                <a:xfrm flipH="1" rot="10800000">
                  <a:off x="8708368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7" name="Google Shape;2997;p32"/>
                <p:cNvSpPr/>
                <p:nvPr/>
              </p:nvSpPr>
              <p:spPr>
                <a:xfrm flipH="1" rot="10800000">
                  <a:off x="8021084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8" name="Google Shape;2998;p32"/>
                <p:cNvSpPr/>
                <p:nvPr/>
              </p:nvSpPr>
              <p:spPr>
                <a:xfrm flipH="1" rot="10800000">
                  <a:off x="7677442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9" name="Google Shape;2999;p32"/>
                <p:cNvSpPr/>
                <p:nvPr/>
              </p:nvSpPr>
              <p:spPr>
                <a:xfrm flipH="1" rot="10800000">
                  <a:off x="8707957" y="320714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0" name="Google Shape;3000;p32"/>
                <p:cNvSpPr/>
                <p:nvPr/>
              </p:nvSpPr>
              <p:spPr>
                <a:xfrm flipH="1" rot="10800000">
                  <a:off x="8937040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1" name="Google Shape;3001;p32"/>
                <p:cNvSpPr/>
                <p:nvPr/>
              </p:nvSpPr>
              <p:spPr>
                <a:xfrm flipH="1" rot="10800000">
                  <a:off x="8822481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2" name="Google Shape;3002;p32"/>
                <p:cNvSpPr/>
                <p:nvPr/>
              </p:nvSpPr>
              <p:spPr>
                <a:xfrm flipH="1" rot="10800000">
                  <a:off x="8593809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3" name="Google Shape;3003;p32"/>
                <p:cNvSpPr/>
                <p:nvPr/>
              </p:nvSpPr>
              <p:spPr>
                <a:xfrm flipH="1" rot="10800000">
                  <a:off x="8937040" y="543784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4" name="Google Shape;3004;p32"/>
              <p:cNvGrpSpPr/>
              <p:nvPr/>
            </p:nvGrpSpPr>
            <p:grpSpPr>
              <a:xfrm>
                <a:off x="114431" y="4055273"/>
                <a:ext cx="8915137" cy="971831"/>
                <a:chOff x="114431" y="4055273"/>
                <a:chExt cx="8915137" cy="971831"/>
              </a:xfrm>
            </p:grpSpPr>
            <p:sp>
              <p:nvSpPr>
                <p:cNvPr id="3005" name="Google Shape;3005;p32"/>
                <p:cNvSpPr/>
                <p:nvPr/>
              </p:nvSpPr>
              <p:spPr>
                <a:xfrm>
                  <a:off x="171767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6" name="Google Shape;3006;p32"/>
                <p:cNvSpPr/>
                <p:nvPr/>
              </p:nvSpPr>
              <p:spPr>
                <a:xfrm>
                  <a:off x="1603146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7" name="Google Shape;3007;p32"/>
                <p:cNvSpPr/>
                <p:nvPr/>
              </p:nvSpPr>
              <p:spPr>
                <a:xfrm>
                  <a:off x="1374029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8" name="Google Shape;3008;p32"/>
                <p:cNvSpPr/>
                <p:nvPr/>
              </p:nvSpPr>
              <p:spPr>
                <a:xfrm>
                  <a:off x="1259505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9" name="Google Shape;3009;p32"/>
                <p:cNvSpPr/>
                <p:nvPr/>
              </p:nvSpPr>
              <p:spPr>
                <a:xfrm>
                  <a:off x="91586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0" name="Google Shape;3010;p32"/>
                <p:cNvSpPr/>
                <p:nvPr/>
              </p:nvSpPr>
              <p:spPr>
                <a:xfrm>
                  <a:off x="80130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1" name="Google Shape;3011;p32"/>
                <p:cNvSpPr/>
                <p:nvPr/>
              </p:nvSpPr>
              <p:spPr>
                <a:xfrm>
                  <a:off x="68678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2" name="Google Shape;3012;p32"/>
                <p:cNvSpPr/>
                <p:nvPr/>
              </p:nvSpPr>
              <p:spPr>
                <a:xfrm>
                  <a:off x="458073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3" name="Google Shape;3013;p32"/>
                <p:cNvSpPr/>
                <p:nvPr/>
              </p:nvSpPr>
              <p:spPr>
                <a:xfrm>
                  <a:off x="343514" y="4938634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4" name="Google Shape;3014;p32"/>
                <p:cNvSpPr/>
                <p:nvPr/>
              </p:nvSpPr>
              <p:spPr>
                <a:xfrm>
                  <a:off x="22899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5" name="Google Shape;3015;p32"/>
                <p:cNvSpPr/>
                <p:nvPr/>
              </p:nvSpPr>
              <p:spPr>
                <a:xfrm>
                  <a:off x="11443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6" name="Google Shape;3016;p32"/>
                <p:cNvSpPr/>
                <p:nvPr/>
              </p:nvSpPr>
              <p:spPr>
                <a:xfrm>
                  <a:off x="68715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7" name="Google Shape;3017;p32"/>
                <p:cNvSpPr/>
                <p:nvPr/>
              </p:nvSpPr>
              <p:spPr>
                <a:xfrm>
                  <a:off x="458073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8" name="Google Shape;3018;p32"/>
                <p:cNvSpPr/>
                <p:nvPr/>
              </p:nvSpPr>
              <p:spPr>
                <a:xfrm>
                  <a:off x="22899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9" name="Google Shape;3019;p32"/>
                <p:cNvSpPr/>
                <p:nvPr/>
              </p:nvSpPr>
              <p:spPr>
                <a:xfrm>
                  <a:off x="114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0" name="Google Shape;3020;p32"/>
                <p:cNvSpPr/>
                <p:nvPr/>
              </p:nvSpPr>
              <p:spPr>
                <a:xfrm>
                  <a:off x="114431" y="4386692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1" name="Google Shape;3021;p32"/>
                <p:cNvSpPr/>
                <p:nvPr/>
              </p:nvSpPr>
              <p:spPr>
                <a:xfrm>
                  <a:off x="229245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2" name="Google Shape;3022;p32"/>
                <p:cNvSpPr/>
                <p:nvPr/>
              </p:nvSpPr>
              <p:spPr>
                <a:xfrm>
                  <a:off x="2177926" y="4938634"/>
                  <a:ext cx="92133" cy="88470"/>
                </a:xfrm>
                <a:custGeom>
                  <a:rect b="b" l="l" r="r" t="t"/>
                  <a:pathLst>
                    <a:path extrusionOk="0" h="2584" w="2691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3" name="Google Shape;3023;p32"/>
                <p:cNvSpPr/>
                <p:nvPr/>
              </p:nvSpPr>
              <p:spPr>
                <a:xfrm>
                  <a:off x="183428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4" name="Google Shape;3024;p32"/>
                <p:cNvSpPr/>
                <p:nvPr/>
              </p:nvSpPr>
              <p:spPr>
                <a:xfrm>
                  <a:off x="229245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5" name="Google Shape;3025;p32"/>
                <p:cNvSpPr/>
                <p:nvPr/>
              </p:nvSpPr>
              <p:spPr>
                <a:xfrm>
                  <a:off x="206336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6" name="Google Shape;3026;p32"/>
                <p:cNvSpPr/>
                <p:nvPr/>
              </p:nvSpPr>
              <p:spPr>
                <a:xfrm>
                  <a:off x="1948808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7" name="Google Shape;3027;p32"/>
                <p:cNvSpPr/>
                <p:nvPr/>
              </p:nvSpPr>
              <p:spPr>
                <a:xfrm>
                  <a:off x="7217172" y="4938634"/>
                  <a:ext cx="92544" cy="88470"/>
                </a:xfrm>
                <a:custGeom>
                  <a:rect b="b" l="l" r="r" t="t"/>
                  <a:pathLst>
                    <a:path extrusionOk="0" h="2584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8" name="Google Shape;3028;p32"/>
                <p:cNvSpPr/>
                <p:nvPr/>
              </p:nvSpPr>
              <p:spPr>
                <a:xfrm>
                  <a:off x="710261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9" name="Google Shape;3029;p32"/>
                <p:cNvSpPr/>
                <p:nvPr/>
              </p:nvSpPr>
              <p:spPr>
                <a:xfrm>
                  <a:off x="687353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0" name="Google Shape;3030;p32"/>
                <p:cNvSpPr/>
                <p:nvPr/>
              </p:nvSpPr>
              <p:spPr>
                <a:xfrm>
                  <a:off x="6758971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1" name="Google Shape;3031;p32"/>
                <p:cNvSpPr/>
                <p:nvPr/>
              </p:nvSpPr>
              <p:spPr>
                <a:xfrm>
                  <a:off x="641574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2" name="Google Shape;3032;p32"/>
                <p:cNvSpPr/>
                <p:nvPr/>
              </p:nvSpPr>
              <p:spPr>
                <a:xfrm>
                  <a:off x="6759382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3" name="Google Shape;3033;p32"/>
                <p:cNvSpPr/>
                <p:nvPr/>
              </p:nvSpPr>
              <p:spPr>
                <a:xfrm>
                  <a:off x="7217172" y="4718076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4" name="Google Shape;3034;p32"/>
                <p:cNvSpPr/>
                <p:nvPr/>
              </p:nvSpPr>
              <p:spPr>
                <a:xfrm>
                  <a:off x="8936990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5" name="Google Shape;3035;p32"/>
                <p:cNvSpPr/>
                <p:nvPr/>
              </p:nvSpPr>
              <p:spPr>
                <a:xfrm>
                  <a:off x="8707907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6" name="Google Shape;3036;p32"/>
                <p:cNvSpPr/>
                <p:nvPr/>
              </p:nvSpPr>
              <p:spPr>
                <a:xfrm>
                  <a:off x="85937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7" name="Google Shape;3037;p32"/>
                <p:cNvSpPr/>
                <p:nvPr/>
              </p:nvSpPr>
              <p:spPr>
                <a:xfrm>
                  <a:off x="8250117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8" name="Google Shape;3038;p32"/>
                <p:cNvSpPr/>
                <p:nvPr/>
              </p:nvSpPr>
              <p:spPr>
                <a:xfrm>
                  <a:off x="81355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9" name="Google Shape;3039;p32"/>
                <p:cNvSpPr/>
                <p:nvPr/>
              </p:nvSpPr>
              <p:spPr>
                <a:xfrm>
                  <a:off x="802103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0" name="Google Shape;3040;p32"/>
                <p:cNvSpPr/>
                <p:nvPr/>
              </p:nvSpPr>
              <p:spPr>
                <a:xfrm>
                  <a:off x="7791917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1" name="Google Shape;3041;p32"/>
                <p:cNvSpPr/>
                <p:nvPr/>
              </p:nvSpPr>
              <p:spPr>
                <a:xfrm>
                  <a:off x="7677392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2" name="Google Shape;3042;p32"/>
                <p:cNvSpPr/>
                <p:nvPr/>
              </p:nvSpPr>
              <p:spPr>
                <a:xfrm>
                  <a:off x="756283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3" name="Google Shape;3043;p32"/>
                <p:cNvSpPr/>
                <p:nvPr/>
              </p:nvSpPr>
              <p:spPr>
                <a:xfrm>
                  <a:off x="7448309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4" name="Google Shape;3044;p32"/>
                <p:cNvSpPr/>
                <p:nvPr/>
              </p:nvSpPr>
              <p:spPr>
                <a:xfrm>
                  <a:off x="7333751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5" name="Google Shape;3045;p32"/>
                <p:cNvSpPr/>
                <p:nvPr/>
              </p:nvSpPr>
              <p:spPr>
                <a:xfrm>
                  <a:off x="8936990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6" name="Google Shape;3046;p32"/>
                <p:cNvSpPr/>
                <p:nvPr/>
              </p:nvSpPr>
              <p:spPr>
                <a:xfrm>
                  <a:off x="8822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7" name="Google Shape;3047;p32"/>
                <p:cNvSpPr/>
                <p:nvPr/>
              </p:nvSpPr>
              <p:spPr>
                <a:xfrm>
                  <a:off x="8593759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8" name="Google Shape;3048;p32"/>
                <p:cNvSpPr/>
                <p:nvPr/>
              </p:nvSpPr>
              <p:spPr>
                <a:xfrm>
                  <a:off x="847920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9" name="Google Shape;3049;p32"/>
                <p:cNvSpPr/>
                <p:nvPr/>
              </p:nvSpPr>
              <p:spPr>
                <a:xfrm>
                  <a:off x="836467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0" name="Google Shape;3050;p32"/>
                <p:cNvSpPr/>
                <p:nvPr/>
              </p:nvSpPr>
              <p:spPr>
                <a:xfrm>
                  <a:off x="8250117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1" name="Google Shape;3051;p32"/>
                <p:cNvSpPr/>
                <p:nvPr/>
              </p:nvSpPr>
              <p:spPr>
                <a:xfrm>
                  <a:off x="779191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2" name="Google Shape;3052;p32"/>
                <p:cNvSpPr/>
                <p:nvPr/>
              </p:nvSpPr>
              <p:spPr>
                <a:xfrm>
                  <a:off x="7677392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3" name="Google Shape;3053;p32"/>
                <p:cNvSpPr/>
                <p:nvPr/>
              </p:nvSpPr>
              <p:spPr>
                <a:xfrm>
                  <a:off x="7562834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4" name="Google Shape;3054;p32"/>
                <p:cNvSpPr/>
                <p:nvPr/>
              </p:nvSpPr>
              <p:spPr>
                <a:xfrm>
                  <a:off x="8937401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5" name="Google Shape;3055;p32"/>
                <p:cNvSpPr/>
                <p:nvPr/>
              </p:nvSpPr>
              <p:spPr>
                <a:xfrm>
                  <a:off x="8708318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6" name="Google Shape;3056;p32"/>
                <p:cNvSpPr/>
                <p:nvPr/>
              </p:nvSpPr>
              <p:spPr>
                <a:xfrm>
                  <a:off x="7906476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7" name="Google Shape;3057;p32"/>
                <p:cNvSpPr/>
                <p:nvPr/>
              </p:nvSpPr>
              <p:spPr>
                <a:xfrm>
                  <a:off x="7791917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4" y="2573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8" name="Google Shape;3058;p32"/>
                <p:cNvSpPr/>
                <p:nvPr/>
              </p:nvSpPr>
              <p:spPr>
                <a:xfrm>
                  <a:off x="8479200" y="460762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9" name="Google Shape;3059;p32"/>
                <p:cNvSpPr/>
                <p:nvPr/>
              </p:nvSpPr>
              <p:spPr>
                <a:xfrm>
                  <a:off x="8936990" y="4497142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0" name="Google Shape;3060;p32"/>
                <p:cNvSpPr/>
                <p:nvPr/>
              </p:nvSpPr>
              <p:spPr>
                <a:xfrm>
                  <a:off x="8822431" y="4386692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1" name="Google Shape;3061;p32"/>
                <p:cNvSpPr/>
                <p:nvPr/>
              </p:nvSpPr>
              <p:spPr>
                <a:xfrm>
                  <a:off x="8822842" y="4165723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2" name="Google Shape;3062;p32"/>
                <p:cNvSpPr/>
                <p:nvPr/>
              </p:nvSpPr>
              <p:spPr>
                <a:xfrm>
                  <a:off x="8936990" y="4055273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063" name="Google Shape;3063;p32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7_1_1">
    <p:spTree>
      <p:nvGrpSpPr>
        <p:cNvPr id="3064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p33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3066" name="Google Shape;3066;p3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067" name="Google Shape;3067;p33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8" name="Google Shape;3068;p33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3069" name="Google Shape;3069;p33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33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33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33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33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33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33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33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33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33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33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33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33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33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33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33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33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33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33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33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33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33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33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33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33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33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33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33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33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33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33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33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33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33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33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33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33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33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33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33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33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33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33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33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33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33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33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33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33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33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33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33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33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33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33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33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33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33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33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33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33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33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33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33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33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33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33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33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33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33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33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33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33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33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33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33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33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33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33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33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33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33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33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33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33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33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33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33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33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33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33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33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33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33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33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33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33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33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33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33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33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33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33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33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33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33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33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33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33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33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33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33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33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33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33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33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33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33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33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33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33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33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33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33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33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33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33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33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33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33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33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33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33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33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33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33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33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33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33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33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33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33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33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33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33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33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33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33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33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33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33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33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33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33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33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33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7_1_1_1">
    <p:spTree>
      <p:nvGrpSpPr>
        <p:cNvPr id="3225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p34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3227" name="Google Shape;3227;p3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228" name="Google Shape;3228;p34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34"/>
            <p:cNvSpPr/>
            <p:nvPr/>
          </p:nvSpPr>
          <p:spPr>
            <a:xfrm rot="-5400000">
              <a:off x="-1961900" y="2480125"/>
              <a:ext cx="4108200" cy="18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30" name="Google Shape;3230;p34"/>
            <p:cNvGrpSpPr/>
            <p:nvPr/>
          </p:nvGrpSpPr>
          <p:grpSpPr>
            <a:xfrm>
              <a:off x="114432" y="108091"/>
              <a:ext cx="8915137" cy="4927318"/>
              <a:chOff x="114432" y="99771"/>
              <a:chExt cx="8915137" cy="4927318"/>
            </a:xfrm>
          </p:grpSpPr>
          <p:sp>
            <p:nvSpPr>
              <p:cNvPr id="3231" name="Google Shape;3231;p34"/>
              <p:cNvSpPr/>
              <p:nvPr/>
            </p:nvSpPr>
            <p:spPr>
              <a:xfrm>
                <a:off x="1717671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34"/>
              <p:cNvSpPr/>
              <p:nvPr/>
            </p:nvSpPr>
            <p:spPr>
              <a:xfrm>
                <a:off x="148858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34"/>
              <p:cNvSpPr/>
              <p:nvPr/>
            </p:nvSpPr>
            <p:spPr>
              <a:xfrm>
                <a:off x="1144946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34"/>
              <p:cNvSpPr/>
              <p:nvPr/>
            </p:nvSpPr>
            <p:spPr>
              <a:xfrm>
                <a:off x="916274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34"/>
              <p:cNvSpPr/>
              <p:nvPr/>
            </p:nvSpPr>
            <p:spPr>
              <a:xfrm>
                <a:off x="801715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34"/>
              <p:cNvSpPr/>
              <p:nvPr/>
            </p:nvSpPr>
            <p:spPr>
              <a:xfrm>
                <a:off x="687156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34"/>
              <p:cNvSpPr/>
              <p:nvPr/>
            </p:nvSpPr>
            <p:spPr>
              <a:xfrm>
                <a:off x="1603147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34"/>
              <p:cNvSpPr/>
              <p:nvPr/>
            </p:nvSpPr>
            <p:spPr>
              <a:xfrm>
                <a:off x="1374029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34"/>
              <p:cNvSpPr/>
              <p:nvPr/>
            </p:nvSpPr>
            <p:spPr>
              <a:xfrm>
                <a:off x="686780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34"/>
              <p:cNvSpPr/>
              <p:nvPr/>
            </p:nvSpPr>
            <p:spPr>
              <a:xfrm>
                <a:off x="343515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34"/>
              <p:cNvSpPr/>
              <p:nvPr/>
            </p:nvSpPr>
            <p:spPr>
              <a:xfrm>
                <a:off x="263609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34"/>
              <p:cNvSpPr/>
              <p:nvPr/>
            </p:nvSpPr>
            <p:spPr>
              <a:xfrm>
                <a:off x="2521567" y="493858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34"/>
              <p:cNvSpPr/>
              <p:nvPr/>
            </p:nvSpPr>
            <p:spPr>
              <a:xfrm>
                <a:off x="2521567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34"/>
              <p:cNvSpPr/>
              <p:nvPr/>
            </p:nvSpPr>
            <p:spPr>
              <a:xfrm>
                <a:off x="2177926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34"/>
              <p:cNvSpPr/>
              <p:nvPr/>
            </p:nvSpPr>
            <p:spPr>
              <a:xfrm>
                <a:off x="7217172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34"/>
              <p:cNvSpPr/>
              <p:nvPr/>
            </p:nvSpPr>
            <p:spPr>
              <a:xfrm>
                <a:off x="6988055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34"/>
              <p:cNvSpPr/>
              <p:nvPr/>
            </p:nvSpPr>
            <p:spPr>
              <a:xfrm>
                <a:off x="710261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34"/>
              <p:cNvSpPr/>
              <p:nvPr/>
            </p:nvSpPr>
            <p:spPr>
              <a:xfrm>
                <a:off x="882284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34"/>
              <p:cNvSpPr/>
              <p:nvPr/>
            </p:nvSpPr>
            <p:spPr>
              <a:xfrm>
                <a:off x="8479201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34"/>
              <p:cNvSpPr/>
              <p:nvPr/>
            </p:nvSpPr>
            <p:spPr>
              <a:xfrm>
                <a:off x="825011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34"/>
              <p:cNvSpPr/>
              <p:nvPr/>
            </p:nvSpPr>
            <p:spPr>
              <a:xfrm>
                <a:off x="8135559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34"/>
              <p:cNvSpPr/>
              <p:nvPr/>
            </p:nvSpPr>
            <p:spPr>
              <a:xfrm>
                <a:off x="8021034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34"/>
              <p:cNvSpPr/>
              <p:nvPr/>
            </p:nvSpPr>
            <p:spPr>
              <a:xfrm>
                <a:off x="8936990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34"/>
              <p:cNvSpPr/>
              <p:nvPr/>
            </p:nvSpPr>
            <p:spPr>
              <a:xfrm>
                <a:off x="8708318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34"/>
              <p:cNvSpPr/>
              <p:nvPr/>
            </p:nvSpPr>
            <p:spPr>
              <a:xfrm>
                <a:off x="8021034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34"/>
              <p:cNvSpPr/>
              <p:nvPr/>
            </p:nvSpPr>
            <p:spPr>
              <a:xfrm>
                <a:off x="767739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34"/>
              <p:cNvSpPr/>
              <p:nvPr/>
            </p:nvSpPr>
            <p:spPr>
              <a:xfrm flipH="1" rot="10800000">
                <a:off x="1603147" y="99771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34"/>
              <p:cNvSpPr/>
              <p:nvPr/>
            </p:nvSpPr>
            <p:spPr>
              <a:xfrm flipH="1" rot="10800000">
                <a:off x="1488588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34"/>
              <p:cNvSpPr/>
              <p:nvPr/>
            </p:nvSpPr>
            <p:spPr>
              <a:xfrm flipH="1" rot="10800000">
                <a:off x="1259505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34"/>
              <p:cNvSpPr/>
              <p:nvPr/>
            </p:nvSpPr>
            <p:spPr>
              <a:xfrm flipH="1" rot="10800000">
                <a:off x="458073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34"/>
              <p:cNvSpPr/>
              <p:nvPr/>
            </p:nvSpPr>
            <p:spPr>
              <a:xfrm flipH="1" rot="10800000">
                <a:off x="114432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34"/>
              <p:cNvSpPr/>
              <p:nvPr/>
            </p:nvSpPr>
            <p:spPr>
              <a:xfrm flipH="1" rot="10800000">
                <a:off x="1603147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34"/>
              <p:cNvSpPr/>
              <p:nvPr/>
            </p:nvSpPr>
            <p:spPr>
              <a:xfrm flipH="1" rot="10800000">
                <a:off x="1144946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34"/>
              <p:cNvSpPr/>
              <p:nvPr/>
            </p:nvSpPr>
            <p:spPr>
              <a:xfrm flipH="1" rot="10800000">
                <a:off x="915863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34"/>
              <p:cNvSpPr/>
              <p:nvPr/>
            </p:nvSpPr>
            <p:spPr>
              <a:xfrm flipH="1" rot="10800000">
                <a:off x="686780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34"/>
              <p:cNvSpPr/>
              <p:nvPr/>
            </p:nvSpPr>
            <p:spPr>
              <a:xfrm flipH="1" rot="10800000">
                <a:off x="343515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34"/>
              <p:cNvSpPr/>
              <p:nvPr/>
            </p:nvSpPr>
            <p:spPr>
              <a:xfrm flipH="1" rot="10800000">
                <a:off x="8936990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34"/>
              <p:cNvSpPr/>
              <p:nvPr/>
            </p:nvSpPr>
            <p:spPr>
              <a:xfrm flipH="1" rot="10800000">
                <a:off x="8822432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34"/>
              <p:cNvSpPr/>
              <p:nvPr/>
            </p:nvSpPr>
            <p:spPr>
              <a:xfrm flipH="1" rot="10800000">
                <a:off x="8593759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34"/>
              <p:cNvSpPr/>
              <p:nvPr/>
            </p:nvSpPr>
            <p:spPr>
              <a:xfrm flipH="1" rot="10800000">
                <a:off x="7791917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34"/>
              <p:cNvSpPr/>
              <p:nvPr/>
            </p:nvSpPr>
            <p:spPr>
              <a:xfrm flipH="1" rot="10800000">
                <a:off x="7448309" y="99771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34"/>
              <p:cNvSpPr/>
              <p:nvPr/>
            </p:nvSpPr>
            <p:spPr>
              <a:xfrm flipH="1" rot="10800000">
                <a:off x="8936990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34"/>
              <p:cNvSpPr/>
              <p:nvPr/>
            </p:nvSpPr>
            <p:spPr>
              <a:xfrm flipH="1" rot="10800000">
                <a:off x="8479201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34"/>
              <p:cNvSpPr/>
              <p:nvPr/>
            </p:nvSpPr>
            <p:spPr>
              <a:xfrm flipH="1" rot="10800000">
                <a:off x="8250118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34"/>
              <p:cNvSpPr/>
              <p:nvPr/>
            </p:nvSpPr>
            <p:spPr>
              <a:xfrm flipH="1" rot="10800000">
                <a:off x="8021034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34"/>
              <p:cNvSpPr/>
              <p:nvPr/>
            </p:nvSpPr>
            <p:spPr>
              <a:xfrm flipH="1" rot="10800000">
                <a:off x="7677393" y="20981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8" name="Google Shape;3278;p3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279" name="Google Shape;3279;p35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80" name="Google Shape;3280;p35"/>
            <p:cNvGrpSpPr/>
            <p:nvPr/>
          </p:nvGrpSpPr>
          <p:grpSpPr>
            <a:xfrm>
              <a:off x="113892" y="108088"/>
              <a:ext cx="8915727" cy="4927324"/>
              <a:chOff x="113892" y="108088"/>
              <a:chExt cx="8915727" cy="4927324"/>
            </a:xfrm>
          </p:grpSpPr>
          <p:sp>
            <p:nvSpPr>
              <p:cNvPr id="3281" name="Google Shape;3281;p35"/>
              <p:cNvSpPr/>
              <p:nvPr/>
            </p:nvSpPr>
            <p:spPr>
              <a:xfrm flipH="1" rot="10800000">
                <a:off x="114522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35"/>
              <p:cNvSpPr/>
              <p:nvPr/>
            </p:nvSpPr>
            <p:spPr>
              <a:xfrm flipH="1" rot="10800000">
                <a:off x="91613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35"/>
              <p:cNvSpPr/>
              <p:nvPr/>
            </p:nvSpPr>
            <p:spPr>
              <a:xfrm flipH="1" rot="10800000">
                <a:off x="572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35"/>
              <p:cNvSpPr/>
              <p:nvPr/>
            </p:nvSpPr>
            <p:spPr>
              <a:xfrm flipH="1" rot="10800000">
                <a:off x="34338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35"/>
              <p:cNvSpPr/>
              <p:nvPr/>
            </p:nvSpPr>
            <p:spPr>
              <a:xfrm flipH="1" rot="10800000">
                <a:off x="22882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35"/>
              <p:cNvSpPr/>
              <p:nvPr/>
            </p:nvSpPr>
            <p:spPr>
              <a:xfrm flipH="1" rot="10800000">
                <a:off x="11426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35"/>
              <p:cNvSpPr/>
              <p:nvPr/>
            </p:nvSpPr>
            <p:spPr>
              <a:xfrm flipH="1" rot="10800000">
                <a:off x="137407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35"/>
              <p:cNvSpPr/>
              <p:nvPr/>
            </p:nvSpPr>
            <p:spPr>
              <a:xfrm flipH="1" rot="10800000">
                <a:off x="11389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35"/>
              <p:cNvSpPr/>
              <p:nvPr/>
            </p:nvSpPr>
            <p:spPr>
              <a:xfrm flipH="1" rot="10800000">
                <a:off x="34356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35"/>
              <p:cNvSpPr/>
              <p:nvPr/>
            </p:nvSpPr>
            <p:spPr>
              <a:xfrm flipH="1" rot="10800000">
                <a:off x="458123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35"/>
              <p:cNvSpPr/>
              <p:nvPr/>
            </p:nvSpPr>
            <p:spPr>
              <a:xfrm flipH="1" rot="10800000">
                <a:off x="229040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35"/>
              <p:cNvSpPr/>
              <p:nvPr/>
            </p:nvSpPr>
            <p:spPr>
              <a:xfrm flipH="1" rot="10800000">
                <a:off x="458123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35"/>
              <p:cNvSpPr/>
              <p:nvPr/>
            </p:nvSpPr>
            <p:spPr>
              <a:xfrm flipH="1" rot="10800000">
                <a:off x="114481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35"/>
              <p:cNvSpPr/>
              <p:nvPr/>
            </p:nvSpPr>
            <p:spPr>
              <a:xfrm flipH="1" rot="10800000">
                <a:off x="343564" y="552092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35"/>
              <p:cNvSpPr/>
              <p:nvPr/>
            </p:nvSpPr>
            <p:spPr>
              <a:xfrm flipH="1" rot="10800000">
                <a:off x="7217222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35"/>
              <p:cNvSpPr/>
              <p:nvPr/>
            </p:nvSpPr>
            <p:spPr>
              <a:xfrm flipH="1" rot="10800000">
                <a:off x="6988105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35"/>
              <p:cNvSpPr/>
              <p:nvPr/>
            </p:nvSpPr>
            <p:spPr>
              <a:xfrm flipH="1" rot="10800000">
                <a:off x="7102663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35"/>
              <p:cNvSpPr/>
              <p:nvPr/>
            </p:nvSpPr>
            <p:spPr>
              <a:xfrm flipH="1" rot="10800000">
                <a:off x="8822892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35"/>
              <p:cNvSpPr/>
              <p:nvPr/>
            </p:nvSpPr>
            <p:spPr>
              <a:xfrm flipH="1" rot="10800000">
                <a:off x="8479250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35"/>
              <p:cNvSpPr/>
              <p:nvPr/>
            </p:nvSpPr>
            <p:spPr>
              <a:xfrm flipH="1" rot="10800000">
                <a:off x="8250167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35"/>
              <p:cNvSpPr/>
              <p:nvPr/>
            </p:nvSpPr>
            <p:spPr>
              <a:xfrm flipH="1" rot="10800000">
                <a:off x="8135609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35"/>
              <p:cNvSpPr/>
              <p:nvPr/>
            </p:nvSpPr>
            <p:spPr>
              <a:xfrm flipH="1" rot="10800000">
                <a:off x="8021084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35"/>
              <p:cNvSpPr/>
              <p:nvPr/>
            </p:nvSpPr>
            <p:spPr>
              <a:xfrm flipH="1" rot="10800000">
                <a:off x="8937040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35"/>
              <p:cNvSpPr/>
              <p:nvPr/>
            </p:nvSpPr>
            <p:spPr>
              <a:xfrm flipH="1" rot="10800000">
                <a:off x="8708368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35"/>
              <p:cNvSpPr/>
              <p:nvPr/>
            </p:nvSpPr>
            <p:spPr>
              <a:xfrm flipH="1" rot="10800000">
                <a:off x="8021084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35"/>
              <p:cNvSpPr/>
              <p:nvPr/>
            </p:nvSpPr>
            <p:spPr>
              <a:xfrm flipH="1" rot="10800000">
                <a:off x="7677442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35"/>
              <p:cNvSpPr/>
              <p:nvPr/>
            </p:nvSpPr>
            <p:spPr>
              <a:xfrm flipH="1" rot="10800000">
                <a:off x="8707957" y="329022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35"/>
              <p:cNvSpPr/>
              <p:nvPr/>
            </p:nvSpPr>
            <p:spPr>
              <a:xfrm flipH="1" rot="10800000">
                <a:off x="8937040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35"/>
              <p:cNvSpPr/>
              <p:nvPr/>
            </p:nvSpPr>
            <p:spPr>
              <a:xfrm flipH="1" rot="10800000">
                <a:off x="8822481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35"/>
              <p:cNvSpPr/>
              <p:nvPr/>
            </p:nvSpPr>
            <p:spPr>
              <a:xfrm flipH="1" rot="10800000">
                <a:off x="8593809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35"/>
              <p:cNvSpPr/>
              <p:nvPr/>
            </p:nvSpPr>
            <p:spPr>
              <a:xfrm flipH="1" rot="10800000">
                <a:off x="8937040" y="55209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35"/>
              <p:cNvSpPr/>
              <p:nvPr/>
            </p:nvSpPr>
            <p:spPr>
              <a:xfrm>
                <a:off x="171767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35"/>
              <p:cNvSpPr/>
              <p:nvPr/>
            </p:nvSpPr>
            <p:spPr>
              <a:xfrm>
                <a:off x="1603146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35"/>
              <p:cNvSpPr/>
              <p:nvPr/>
            </p:nvSpPr>
            <p:spPr>
              <a:xfrm>
                <a:off x="1374029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35"/>
              <p:cNvSpPr/>
              <p:nvPr/>
            </p:nvSpPr>
            <p:spPr>
              <a:xfrm>
                <a:off x="1259505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35"/>
              <p:cNvSpPr/>
              <p:nvPr/>
            </p:nvSpPr>
            <p:spPr>
              <a:xfrm>
                <a:off x="91586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35"/>
              <p:cNvSpPr/>
              <p:nvPr/>
            </p:nvSpPr>
            <p:spPr>
              <a:xfrm>
                <a:off x="80130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35"/>
              <p:cNvSpPr/>
              <p:nvPr/>
            </p:nvSpPr>
            <p:spPr>
              <a:xfrm>
                <a:off x="68678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35"/>
              <p:cNvSpPr/>
              <p:nvPr/>
            </p:nvSpPr>
            <p:spPr>
              <a:xfrm>
                <a:off x="458073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35"/>
              <p:cNvSpPr/>
              <p:nvPr/>
            </p:nvSpPr>
            <p:spPr>
              <a:xfrm>
                <a:off x="343514" y="494694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35"/>
              <p:cNvSpPr/>
              <p:nvPr/>
            </p:nvSpPr>
            <p:spPr>
              <a:xfrm>
                <a:off x="22899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35"/>
              <p:cNvSpPr/>
              <p:nvPr/>
            </p:nvSpPr>
            <p:spPr>
              <a:xfrm>
                <a:off x="11443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35"/>
              <p:cNvSpPr/>
              <p:nvPr/>
            </p:nvSpPr>
            <p:spPr>
              <a:xfrm>
                <a:off x="68715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35"/>
              <p:cNvSpPr/>
              <p:nvPr/>
            </p:nvSpPr>
            <p:spPr>
              <a:xfrm>
                <a:off x="458073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35"/>
              <p:cNvSpPr/>
              <p:nvPr/>
            </p:nvSpPr>
            <p:spPr>
              <a:xfrm>
                <a:off x="22899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35"/>
              <p:cNvSpPr/>
              <p:nvPr/>
            </p:nvSpPr>
            <p:spPr>
              <a:xfrm>
                <a:off x="114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35"/>
              <p:cNvSpPr/>
              <p:nvPr/>
            </p:nvSpPr>
            <p:spPr>
              <a:xfrm>
                <a:off x="114431" y="4395000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35"/>
              <p:cNvSpPr/>
              <p:nvPr/>
            </p:nvSpPr>
            <p:spPr>
              <a:xfrm>
                <a:off x="229245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35"/>
              <p:cNvSpPr/>
              <p:nvPr/>
            </p:nvSpPr>
            <p:spPr>
              <a:xfrm>
                <a:off x="2177926" y="4946942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35"/>
              <p:cNvSpPr/>
              <p:nvPr/>
            </p:nvSpPr>
            <p:spPr>
              <a:xfrm>
                <a:off x="206336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35"/>
              <p:cNvSpPr/>
              <p:nvPr/>
            </p:nvSpPr>
            <p:spPr>
              <a:xfrm>
                <a:off x="1948808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35"/>
              <p:cNvSpPr/>
              <p:nvPr/>
            </p:nvSpPr>
            <p:spPr>
              <a:xfrm>
                <a:off x="183428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35"/>
              <p:cNvSpPr/>
              <p:nvPr/>
            </p:nvSpPr>
            <p:spPr>
              <a:xfrm>
                <a:off x="229245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35"/>
              <p:cNvSpPr/>
              <p:nvPr/>
            </p:nvSpPr>
            <p:spPr>
              <a:xfrm>
                <a:off x="2177926" y="483686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35"/>
              <p:cNvSpPr/>
              <p:nvPr/>
            </p:nvSpPr>
            <p:spPr>
              <a:xfrm>
                <a:off x="206336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35"/>
              <p:cNvSpPr/>
              <p:nvPr/>
            </p:nvSpPr>
            <p:spPr>
              <a:xfrm>
                <a:off x="1948808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35"/>
              <p:cNvSpPr/>
              <p:nvPr/>
            </p:nvSpPr>
            <p:spPr>
              <a:xfrm>
                <a:off x="1834284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35"/>
              <p:cNvSpPr/>
              <p:nvPr/>
            </p:nvSpPr>
            <p:spPr>
              <a:xfrm>
                <a:off x="2292450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35"/>
              <p:cNvSpPr/>
              <p:nvPr/>
            </p:nvSpPr>
            <p:spPr>
              <a:xfrm>
                <a:off x="1834284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35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35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35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35"/>
              <p:cNvSpPr/>
              <p:nvPr/>
            </p:nvSpPr>
            <p:spPr>
              <a:xfrm>
                <a:off x="6758971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35"/>
              <p:cNvSpPr/>
              <p:nvPr/>
            </p:nvSpPr>
            <p:spPr>
              <a:xfrm>
                <a:off x="641574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35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35"/>
              <p:cNvSpPr/>
              <p:nvPr/>
            </p:nvSpPr>
            <p:spPr>
              <a:xfrm>
                <a:off x="6759382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35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35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35"/>
              <p:cNvSpPr/>
              <p:nvPr/>
            </p:nvSpPr>
            <p:spPr>
              <a:xfrm>
                <a:off x="8936990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35"/>
              <p:cNvSpPr/>
              <p:nvPr/>
            </p:nvSpPr>
            <p:spPr>
              <a:xfrm>
                <a:off x="8707907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35"/>
              <p:cNvSpPr/>
              <p:nvPr/>
            </p:nvSpPr>
            <p:spPr>
              <a:xfrm>
                <a:off x="85937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35"/>
              <p:cNvSpPr/>
              <p:nvPr/>
            </p:nvSpPr>
            <p:spPr>
              <a:xfrm>
                <a:off x="825011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35"/>
              <p:cNvSpPr/>
              <p:nvPr/>
            </p:nvSpPr>
            <p:spPr>
              <a:xfrm>
                <a:off x="81355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35"/>
              <p:cNvSpPr/>
              <p:nvPr/>
            </p:nvSpPr>
            <p:spPr>
              <a:xfrm>
                <a:off x="802103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35"/>
              <p:cNvSpPr/>
              <p:nvPr/>
            </p:nvSpPr>
            <p:spPr>
              <a:xfrm>
                <a:off x="7791917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35"/>
              <p:cNvSpPr/>
              <p:nvPr/>
            </p:nvSpPr>
            <p:spPr>
              <a:xfrm>
                <a:off x="7677392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35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35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35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35"/>
              <p:cNvSpPr/>
              <p:nvPr/>
            </p:nvSpPr>
            <p:spPr>
              <a:xfrm>
                <a:off x="8936990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35"/>
              <p:cNvSpPr/>
              <p:nvPr/>
            </p:nvSpPr>
            <p:spPr>
              <a:xfrm>
                <a:off x="8822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35"/>
              <p:cNvSpPr/>
              <p:nvPr/>
            </p:nvSpPr>
            <p:spPr>
              <a:xfrm>
                <a:off x="8593759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35"/>
              <p:cNvSpPr/>
              <p:nvPr/>
            </p:nvSpPr>
            <p:spPr>
              <a:xfrm>
                <a:off x="847920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35"/>
              <p:cNvSpPr/>
              <p:nvPr/>
            </p:nvSpPr>
            <p:spPr>
              <a:xfrm>
                <a:off x="836467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35"/>
              <p:cNvSpPr/>
              <p:nvPr/>
            </p:nvSpPr>
            <p:spPr>
              <a:xfrm>
                <a:off x="8250117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35"/>
              <p:cNvSpPr/>
              <p:nvPr/>
            </p:nvSpPr>
            <p:spPr>
              <a:xfrm>
                <a:off x="779191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35"/>
              <p:cNvSpPr/>
              <p:nvPr/>
            </p:nvSpPr>
            <p:spPr>
              <a:xfrm>
                <a:off x="7677392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35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35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35"/>
              <p:cNvSpPr/>
              <p:nvPr/>
            </p:nvSpPr>
            <p:spPr>
              <a:xfrm>
                <a:off x="8937401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35"/>
              <p:cNvSpPr/>
              <p:nvPr/>
            </p:nvSpPr>
            <p:spPr>
              <a:xfrm>
                <a:off x="8822842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35"/>
              <p:cNvSpPr/>
              <p:nvPr/>
            </p:nvSpPr>
            <p:spPr>
              <a:xfrm>
                <a:off x="8708318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35"/>
              <p:cNvSpPr/>
              <p:nvPr/>
            </p:nvSpPr>
            <p:spPr>
              <a:xfrm>
                <a:off x="7906476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35"/>
              <p:cNvSpPr/>
              <p:nvPr/>
            </p:nvSpPr>
            <p:spPr>
              <a:xfrm>
                <a:off x="7791917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35"/>
              <p:cNvSpPr/>
              <p:nvPr/>
            </p:nvSpPr>
            <p:spPr>
              <a:xfrm>
                <a:off x="8479200" y="461593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35"/>
              <p:cNvSpPr/>
              <p:nvPr/>
            </p:nvSpPr>
            <p:spPr>
              <a:xfrm>
                <a:off x="8936990" y="4505450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35"/>
              <p:cNvSpPr/>
              <p:nvPr/>
            </p:nvSpPr>
            <p:spPr>
              <a:xfrm>
                <a:off x="8822431" y="4395000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35"/>
              <p:cNvSpPr/>
              <p:nvPr/>
            </p:nvSpPr>
            <p:spPr>
              <a:xfrm>
                <a:off x="8822842" y="4174031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35"/>
              <p:cNvSpPr/>
              <p:nvPr/>
            </p:nvSpPr>
            <p:spPr>
              <a:xfrm>
                <a:off x="8936990" y="4063581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0" name="Google Shape;3380;p35"/>
          <p:cNvSpPr txBox="1"/>
          <p:nvPr>
            <p:ph hasCustomPrompt="1" type="title"/>
          </p:nvPr>
        </p:nvSpPr>
        <p:spPr>
          <a:xfrm>
            <a:off x="874450" y="133967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1" name="Google Shape;3381;p35"/>
          <p:cNvSpPr txBox="1"/>
          <p:nvPr>
            <p:ph idx="1" type="subTitle"/>
          </p:nvPr>
        </p:nvSpPr>
        <p:spPr>
          <a:xfrm>
            <a:off x="877150" y="202297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2" name="Google Shape;3382;p35"/>
          <p:cNvSpPr txBox="1"/>
          <p:nvPr>
            <p:ph hasCustomPrompt="1" idx="2" type="title"/>
          </p:nvPr>
        </p:nvSpPr>
        <p:spPr>
          <a:xfrm>
            <a:off x="4686350" y="133967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3" name="Google Shape;3383;p35"/>
          <p:cNvSpPr txBox="1"/>
          <p:nvPr>
            <p:ph idx="3" type="subTitle"/>
          </p:nvPr>
        </p:nvSpPr>
        <p:spPr>
          <a:xfrm>
            <a:off x="4689050" y="202297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4" name="Google Shape;3384;p35"/>
          <p:cNvSpPr txBox="1"/>
          <p:nvPr>
            <p:ph hasCustomPrompt="1" idx="4" type="title"/>
          </p:nvPr>
        </p:nvSpPr>
        <p:spPr>
          <a:xfrm>
            <a:off x="874450" y="331522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5" name="Google Shape;3385;p35"/>
          <p:cNvSpPr txBox="1"/>
          <p:nvPr>
            <p:ph idx="5" type="subTitle"/>
          </p:nvPr>
        </p:nvSpPr>
        <p:spPr>
          <a:xfrm>
            <a:off x="877150" y="399857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6" name="Google Shape;3386;p35"/>
          <p:cNvSpPr txBox="1"/>
          <p:nvPr>
            <p:ph hasCustomPrompt="1" idx="6" type="title"/>
          </p:nvPr>
        </p:nvSpPr>
        <p:spPr>
          <a:xfrm>
            <a:off x="4686350" y="331522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7" name="Google Shape;3387;p35"/>
          <p:cNvSpPr txBox="1"/>
          <p:nvPr>
            <p:ph idx="7" type="subTitle"/>
          </p:nvPr>
        </p:nvSpPr>
        <p:spPr>
          <a:xfrm>
            <a:off x="4689050" y="399857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3388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" name="Google Shape;3389;p3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390" name="Google Shape;3390;p36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1" name="Google Shape;3391;p36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3392" name="Google Shape;3392;p36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36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36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36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36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36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36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36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36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36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36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36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36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36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36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36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36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36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36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36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36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36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36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36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36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36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8" name="Google Shape;3418;p36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9" name="Google Shape;3419;p36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36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36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36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36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4" name="Google Shape;3424;p36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5" name="Google Shape;3425;p36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36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36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36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36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36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36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36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36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36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36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36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36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36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36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36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36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36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36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36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36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36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7" name="Google Shape;3447;p36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8" name="Google Shape;3448;p36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36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36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36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36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36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36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36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36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36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36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36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36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36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36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36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36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36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36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36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36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36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36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36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36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36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36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36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36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36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36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36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36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36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36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36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36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36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36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36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36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36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36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36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36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36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36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36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36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36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36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36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36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36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36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36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36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36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36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36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36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36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36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36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36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3" name="Google Shape;3513;p36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36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36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36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36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36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36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36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36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36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36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36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5" name="Google Shape;3525;p36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36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36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36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36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36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36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36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36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36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36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36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7" name="Google Shape;3537;p36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8" name="Google Shape;3538;p36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9" name="Google Shape;3539;p36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0" name="Google Shape;3540;p36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1" name="Google Shape;3541;p36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2" name="Google Shape;3542;p36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3" name="Google Shape;3543;p36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4" name="Google Shape;3544;p36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5" name="Google Shape;3545;p36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6" name="Google Shape;3546;p36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7" name="Google Shape;3547;p36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48" name="Google Shape;3548;p36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549" name="Google Shape;3549;p36"/>
          <p:cNvSpPr txBox="1"/>
          <p:nvPr>
            <p:ph hasCustomPrompt="1" idx="2" type="title"/>
          </p:nvPr>
        </p:nvSpPr>
        <p:spPr>
          <a:xfrm>
            <a:off x="4030849" y="2610497"/>
            <a:ext cx="10824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0" name="Google Shape;3550;p36"/>
          <p:cNvSpPr txBox="1"/>
          <p:nvPr>
            <p:ph idx="3" type="title"/>
          </p:nvPr>
        </p:nvSpPr>
        <p:spPr>
          <a:xfrm>
            <a:off x="3255313" y="3129450"/>
            <a:ext cx="2633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1" name="Google Shape;3551;p36"/>
          <p:cNvSpPr txBox="1"/>
          <p:nvPr>
            <p:ph idx="4" type="title"/>
          </p:nvPr>
        </p:nvSpPr>
        <p:spPr>
          <a:xfrm>
            <a:off x="3312609" y="35848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52" name="Google Shape;3552;p36"/>
          <p:cNvSpPr txBox="1"/>
          <p:nvPr>
            <p:ph hasCustomPrompt="1" idx="5" type="title"/>
          </p:nvPr>
        </p:nvSpPr>
        <p:spPr>
          <a:xfrm>
            <a:off x="1281850" y="2610497"/>
            <a:ext cx="10821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3" name="Google Shape;3553;p36"/>
          <p:cNvSpPr txBox="1"/>
          <p:nvPr>
            <p:ph idx="6" type="title"/>
          </p:nvPr>
        </p:nvSpPr>
        <p:spPr>
          <a:xfrm>
            <a:off x="506125" y="3129450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4" name="Google Shape;3554;p36"/>
          <p:cNvSpPr txBox="1"/>
          <p:nvPr>
            <p:ph idx="7" type="title"/>
          </p:nvPr>
        </p:nvSpPr>
        <p:spPr>
          <a:xfrm>
            <a:off x="563525" y="35848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55" name="Google Shape;3555;p36"/>
          <p:cNvSpPr txBox="1"/>
          <p:nvPr>
            <p:ph hasCustomPrompt="1" idx="8" type="title"/>
          </p:nvPr>
        </p:nvSpPr>
        <p:spPr>
          <a:xfrm>
            <a:off x="6779900" y="2610497"/>
            <a:ext cx="10824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6" name="Google Shape;3556;p36"/>
          <p:cNvSpPr txBox="1"/>
          <p:nvPr>
            <p:ph idx="9" type="title"/>
          </p:nvPr>
        </p:nvSpPr>
        <p:spPr>
          <a:xfrm>
            <a:off x="6004325" y="3129450"/>
            <a:ext cx="2633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7" name="Google Shape;3557;p36"/>
          <p:cNvSpPr txBox="1"/>
          <p:nvPr>
            <p:ph idx="13" type="title"/>
          </p:nvPr>
        </p:nvSpPr>
        <p:spPr>
          <a:xfrm>
            <a:off x="6061692" y="35848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9" name="Google Shape;3559;p3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560" name="Google Shape;3560;p37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1" name="Google Shape;3561;p37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3562" name="Google Shape;3562;p37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37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37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37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37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37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37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37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37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37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37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37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37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37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37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37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37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9" name="Google Shape;3579;p37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0" name="Google Shape;3580;p37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37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37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37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37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5" name="Google Shape;3585;p37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6" name="Google Shape;3586;p37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37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37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37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37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1" name="Google Shape;3591;p37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2" name="Google Shape;3592;p37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3" name="Google Shape;3593;p37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4" name="Google Shape;3594;p37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5" name="Google Shape;3595;p37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6" name="Google Shape;3596;p37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7" name="Google Shape;3597;p37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8" name="Google Shape;3598;p37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9" name="Google Shape;3599;p37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0" name="Google Shape;3600;p37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1" name="Google Shape;3601;p37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2" name="Google Shape;3602;p37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3" name="Google Shape;3603;p37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4" name="Google Shape;3604;p37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37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37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37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37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9" name="Google Shape;3609;p37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0" name="Google Shape;3610;p37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37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37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37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37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5" name="Google Shape;3615;p37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6" name="Google Shape;3616;p37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37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37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37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37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1" name="Google Shape;3621;p37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2" name="Google Shape;3622;p37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37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37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37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37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7" name="Google Shape;3627;p37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8" name="Google Shape;3628;p37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37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37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37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37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3" name="Google Shape;3633;p37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4" name="Google Shape;3634;p37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37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37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37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37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9" name="Google Shape;3639;p37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0" name="Google Shape;3640;p37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37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37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37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37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5" name="Google Shape;3645;p37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6" name="Google Shape;3646;p37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7" name="Google Shape;3647;p37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37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37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37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37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37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37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37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37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37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37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37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37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37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37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37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37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37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37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37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37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37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37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37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1" name="Google Shape;3671;p37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37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37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37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37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37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37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37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37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37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37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37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3" name="Google Shape;3683;p37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37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37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37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37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37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37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37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37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37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37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37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5" name="Google Shape;3695;p37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37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37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37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37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37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37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37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37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37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37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37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7" name="Google Shape;3707;p37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37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37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37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37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37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37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37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37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37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37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18" name="Google Shape;3718;p37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719" name="Google Shape;3719;p37"/>
          <p:cNvSpPr txBox="1"/>
          <p:nvPr>
            <p:ph idx="2" type="title"/>
          </p:nvPr>
        </p:nvSpPr>
        <p:spPr>
          <a:xfrm>
            <a:off x="3255313" y="2672250"/>
            <a:ext cx="2633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20" name="Google Shape;3720;p37"/>
          <p:cNvSpPr txBox="1"/>
          <p:nvPr>
            <p:ph idx="3" type="title"/>
          </p:nvPr>
        </p:nvSpPr>
        <p:spPr>
          <a:xfrm>
            <a:off x="3312609" y="3127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21" name="Google Shape;3721;p37"/>
          <p:cNvSpPr txBox="1"/>
          <p:nvPr>
            <p:ph idx="4" type="title"/>
          </p:nvPr>
        </p:nvSpPr>
        <p:spPr>
          <a:xfrm>
            <a:off x="506125" y="2672250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22" name="Google Shape;3722;p37"/>
          <p:cNvSpPr txBox="1"/>
          <p:nvPr>
            <p:ph idx="5" type="title"/>
          </p:nvPr>
        </p:nvSpPr>
        <p:spPr>
          <a:xfrm>
            <a:off x="563525" y="3127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23" name="Google Shape;3723;p37"/>
          <p:cNvSpPr txBox="1"/>
          <p:nvPr>
            <p:ph idx="6" type="title"/>
          </p:nvPr>
        </p:nvSpPr>
        <p:spPr>
          <a:xfrm>
            <a:off x="6004325" y="2672250"/>
            <a:ext cx="2633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24" name="Google Shape;3724;p37"/>
          <p:cNvSpPr txBox="1"/>
          <p:nvPr>
            <p:ph idx="7" type="title"/>
          </p:nvPr>
        </p:nvSpPr>
        <p:spPr>
          <a:xfrm>
            <a:off x="6061692" y="3127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3725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6" name="Google Shape;3726;p3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727" name="Google Shape;3727;p38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3728" name="Google Shape;3728;p38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3729" name="Google Shape;3729;p38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38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38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38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38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38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38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38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38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38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38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38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38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38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38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38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38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38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7" name="Google Shape;3747;p38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8" name="Google Shape;3748;p38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9" name="Google Shape;3749;p38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38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38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38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38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38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38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38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38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8" name="Google Shape;3758;p38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9" name="Google Shape;3759;p38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38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38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38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38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38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38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38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38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38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38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0" name="Google Shape;3770;p38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1" name="Google Shape;3771;p38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38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38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38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38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6" name="Google Shape;3776;p38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7" name="Google Shape;3777;p38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38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38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38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38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2" name="Google Shape;3782;p38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3" name="Google Shape;3783;p38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38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38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38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38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8" name="Google Shape;3788;p38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9" name="Google Shape;3789;p38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38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38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38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38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4" name="Google Shape;3794;p38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5" name="Google Shape;3795;p38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38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38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38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38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38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38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38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38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38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38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38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38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38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38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38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38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38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38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38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38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38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38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38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38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38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38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38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38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38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38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38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38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38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38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38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38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38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38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38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38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38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38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38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38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38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38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38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38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38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38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38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38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38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38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38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38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38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38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38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38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38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38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38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38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38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38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38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38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38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38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38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38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38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38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38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38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38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38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38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38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38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38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38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38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38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38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38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38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38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85" name="Google Shape;3885;p38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886" name="Google Shape;3886;p38"/>
          <p:cNvSpPr txBox="1"/>
          <p:nvPr>
            <p:ph idx="2" type="title"/>
          </p:nvPr>
        </p:nvSpPr>
        <p:spPr>
          <a:xfrm>
            <a:off x="5069375" y="1503275"/>
            <a:ext cx="26691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7" name="Google Shape;3887;p38"/>
          <p:cNvSpPr txBox="1"/>
          <p:nvPr>
            <p:ph idx="3" type="title"/>
          </p:nvPr>
        </p:nvSpPr>
        <p:spPr>
          <a:xfrm>
            <a:off x="4992675" y="2034875"/>
            <a:ext cx="2822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88" name="Google Shape;3888;p38"/>
          <p:cNvSpPr txBox="1"/>
          <p:nvPr>
            <p:ph idx="4" type="title"/>
          </p:nvPr>
        </p:nvSpPr>
        <p:spPr>
          <a:xfrm>
            <a:off x="1405589" y="1503275"/>
            <a:ext cx="26691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9" name="Google Shape;3889;p38"/>
          <p:cNvSpPr txBox="1"/>
          <p:nvPr>
            <p:ph idx="5" type="title"/>
          </p:nvPr>
        </p:nvSpPr>
        <p:spPr>
          <a:xfrm>
            <a:off x="1328850" y="2034875"/>
            <a:ext cx="2822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90" name="Google Shape;3890;p38"/>
          <p:cNvSpPr txBox="1"/>
          <p:nvPr>
            <p:ph idx="6" type="title"/>
          </p:nvPr>
        </p:nvSpPr>
        <p:spPr>
          <a:xfrm>
            <a:off x="5069375" y="3078875"/>
            <a:ext cx="26691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91" name="Google Shape;3891;p38"/>
          <p:cNvSpPr txBox="1"/>
          <p:nvPr>
            <p:ph idx="7" type="title"/>
          </p:nvPr>
        </p:nvSpPr>
        <p:spPr>
          <a:xfrm>
            <a:off x="4992675" y="3610475"/>
            <a:ext cx="2822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892" name="Google Shape;3892;p38"/>
          <p:cNvSpPr txBox="1"/>
          <p:nvPr>
            <p:ph idx="8" type="title"/>
          </p:nvPr>
        </p:nvSpPr>
        <p:spPr>
          <a:xfrm>
            <a:off x="1405589" y="3078875"/>
            <a:ext cx="2669100" cy="5316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93" name="Google Shape;3893;p38"/>
          <p:cNvSpPr txBox="1"/>
          <p:nvPr>
            <p:ph idx="9" type="title"/>
          </p:nvPr>
        </p:nvSpPr>
        <p:spPr>
          <a:xfrm>
            <a:off x="1328951" y="3610475"/>
            <a:ext cx="2822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3894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5" name="Google Shape;3895;p3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896" name="Google Shape;3896;p39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3897" name="Google Shape;3897;p39"/>
            <p:cNvGrpSpPr/>
            <p:nvPr/>
          </p:nvGrpSpPr>
          <p:grpSpPr>
            <a:xfrm>
              <a:off x="113892" y="108088"/>
              <a:ext cx="8915727" cy="4927324"/>
              <a:chOff x="113892" y="108088"/>
              <a:chExt cx="8915727" cy="4927324"/>
            </a:xfrm>
          </p:grpSpPr>
          <p:sp>
            <p:nvSpPr>
              <p:cNvPr id="3898" name="Google Shape;3898;p39"/>
              <p:cNvSpPr/>
              <p:nvPr/>
            </p:nvSpPr>
            <p:spPr>
              <a:xfrm flipH="1" rot="10800000">
                <a:off x="114522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39"/>
              <p:cNvSpPr/>
              <p:nvPr/>
            </p:nvSpPr>
            <p:spPr>
              <a:xfrm flipH="1" rot="10800000">
                <a:off x="91613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39"/>
              <p:cNvSpPr/>
              <p:nvPr/>
            </p:nvSpPr>
            <p:spPr>
              <a:xfrm flipH="1" rot="10800000">
                <a:off x="572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39"/>
              <p:cNvSpPr/>
              <p:nvPr/>
            </p:nvSpPr>
            <p:spPr>
              <a:xfrm flipH="1" rot="10800000">
                <a:off x="34338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39"/>
              <p:cNvSpPr/>
              <p:nvPr/>
            </p:nvSpPr>
            <p:spPr>
              <a:xfrm flipH="1" rot="10800000">
                <a:off x="22882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39"/>
              <p:cNvSpPr/>
              <p:nvPr/>
            </p:nvSpPr>
            <p:spPr>
              <a:xfrm flipH="1" rot="10800000">
                <a:off x="11426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39"/>
              <p:cNvSpPr/>
              <p:nvPr/>
            </p:nvSpPr>
            <p:spPr>
              <a:xfrm flipH="1" rot="10800000">
                <a:off x="137407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39"/>
              <p:cNvSpPr/>
              <p:nvPr/>
            </p:nvSpPr>
            <p:spPr>
              <a:xfrm flipH="1" rot="10800000">
                <a:off x="11389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39"/>
              <p:cNvSpPr/>
              <p:nvPr/>
            </p:nvSpPr>
            <p:spPr>
              <a:xfrm flipH="1" rot="10800000">
                <a:off x="34356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39"/>
              <p:cNvSpPr/>
              <p:nvPr/>
            </p:nvSpPr>
            <p:spPr>
              <a:xfrm flipH="1" rot="10800000">
                <a:off x="458123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39"/>
              <p:cNvSpPr/>
              <p:nvPr/>
            </p:nvSpPr>
            <p:spPr>
              <a:xfrm flipH="1" rot="10800000">
                <a:off x="229040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39"/>
              <p:cNvSpPr/>
              <p:nvPr/>
            </p:nvSpPr>
            <p:spPr>
              <a:xfrm flipH="1" rot="10800000">
                <a:off x="458123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39"/>
              <p:cNvSpPr/>
              <p:nvPr/>
            </p:nvSpPr>
            <p:spPr>
              <a:xfrm flipH="1" rot="10800000">
                <a:off x="114481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39"/>
              <p:cNvSpPr/>
              <p:nvPr/>
            </p:nvSpPr>
            <p:spPr>
              <a:xfrm flipH="1" rot="10800000">
                <a:off x="343564" y="552092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39"/>
              <p:cNvSpPr/>
              <p:nvPr/>
            </p:nvSpPr>
            <p:spPr>
              <a:xfrm flipH="1" rot="10800000">
                <a:off x="7217222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39"/>
              <p:cNvSpPr/>
              <p:nvPr/>
            </p:nvSpPr>
            <p:spPr>
              <a:xfrm flipH="1" rot="10800000">
                <a:off x="6988105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39"/>
              <p:cNvSpPr/>
              <p:nvPr/>
            </p:nvSpPr>
            <p:spPr>
              <a:xfrm flipH="1" rot="10800000">
                <a:off x="7102663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39"/>
              <p:cNvSpPr/>
              <p:nvPr/>
            </p:nvSpPr>
            <p:spPr>
              <a:xfrm flipH="1" rot="10800000">
                <a:off x="8822892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39"/>
              <p:cNvSpPr/>
              <p:nvPr/>
            </p:nvSpPr>
            <p:spPr>
              <a:xfrm flipH="1" rot="10800000">
                <a:off x="8479250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39"/>
              <p:cNvSpPr/>
              <p:nvPr/>
            </p:nvSpPr>
            <p:spPr>
              <a:xfrm flipH="1" rot="10800000">
                <a:off x="8250167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39"/>
              <p:cNvSpPr/>
              <p:nvPr/>
            </p:nvSpPr>
            <p:spPr>
              <a:xfrm flipH="1" rot="10800000">
                <a:off x="8135609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39"/>
              <p:cNvSpPr/>
              <p:nvPr/>
            </p:nvSpPr>
            <p:spPr>
              <a:xfrm flipH="1" rot="10800000">
                <a:off x="8021084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39"/>
              <p:cNvSpPr/>
              <p:nvPr/>
            </p:nvSpPr>
            <p:spPr>
              <a:xfrm flipH="1" rot="10800000">
                <a:off x="8937040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39"/>
              <p:cNvSpPr/>
              <p:nvPr/>
            </p:nvSpPr>
            <p:spPr>
              <a:xfrm flipH="1" rot="10800000">
                <a:off x="8708368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39"/>
              <p:cNvSpPr/>
              <p:nvPr/>
            </p:nvSpPr>
            <p:spPr>
              <a:xfrm flipH="1" rot="10800000">
                <a:off x="8021084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39"/>
              <p:cNvSpPr/>
              <p:nvPr/>
            </p:nvSpPr>
            <p:spPr>
              <a:xfrm flipH="1" rot="10800000">
                <a:off x="7677442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4" name="Google Shape;3924;p39"/>
              <p:cNvSpPr/>
              <p:nvPr/>
            </p:nvSpPr>
            <p:spPr>
              <a:xfrm flipH="1" rot="10800000">
                <a:off x="8707957" y="329022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39"/>
              <p:cNvSpPr/>
              <p:nvPr/>
            </p:nvSpPr>
            <p:spPr>
              <a:xfrm flipH="1" rot="10800000">
                <a:off x="8937040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6" name="Google Shape;3926;p39"/>
              <p:cNvSpPr/>
              <p:nvPr/>
            </p:nvSpPr>
            <p:spPr>
              <a:xfrm flipH="1" rot="10800000">
                <a:off x="8822481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7" name="Google Shape;3927;p39"/>
              <p:cNvSpPr/>
              <p:nvPr/>
            </p:nvSpPr>
            <p:spPr>
              <a:xfrm flipH="1" rot="10800000">
                <a:off x="8593809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8" name="Google Shape;3928;p39"/>
              <p:cNvSpPr/>
              <p:nvPr/>
            </p:nvSpPr>
            <p:spPr>
              <a:xfrm flipH="1" rot="10800000">
                <a:off x="8937040" y="55209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9" name="Google Shape;3929;p39"/>
              <p:cNvSpPr/>
              <p:nvPr/>
            </p:nvSpPr>
            <p:spPr>
              <a:xfrm>
                <a:off x="171767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39"/>
              <p:cNvSpPr/>
              <p:nvPr/>
            </p:nvSpPr>
            <p:spPr>
              <a:xfrm>
                <a:off x="1603146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1" name="Google Shape;3931;p39"/>
              <p:cNvSpPr/>
              <p:nvPr/>
            </p:nvSpPr>
            <p:spPr>
              <a:xfrm>
                <a:off x="1374029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39"/>
              <p:cNvSpPr/>
              <p:nvPr/>
            </p:nvSpPr>
            <p:spPr>
              <a:xfrm>
                <a:off x="1259505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39"/>
              <p:cNvSpPr/>
              <p:nvPr/>
            </p:nvSpPr>
            <p:spPr>
              <a:xfrm>
                <a:off x="91586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39"/>
              <p:cNvSpPr/>
              <p:nvPr/>
            </p:nvSpPr>
            <p:spPr>
              <a:xfrm>
                <a:off x="80130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39"/>
              <p:cNvSpPr/>
              <p:nvPr/>
            </p:nvSpPr>
            <p:spPr>
              <a:xfrm>
                <a:off x="68678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39"/>
              <p:cNvSpPr/>
              <p:nvPr/>
            </p:nvSpPr>
            <p:spPr>
              <a:xfrm>
                <a:off x="458073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39"/>
              <p:cNvSpPr/>
              <p:nvPr/>
            </p:nvSpPr>
            <p:spPr>
              <a:xfrm>
                <a:off x="343514" y="494694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39"/>
              <p:cNvSpPr/>
              <p:nvPr/>
            </p:nvSpPr>
            <p:spPr>
              <a:xfrm>
                <a:off x="22899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39"/>
              <p:cNvSpPr/>
              <p:nvPr/>
            </p:nvSpPr>
            <p:spPr>
              <a:xfrm>
                <a:off x="11443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39"/>
              <p:cNvSpPr/>
              <p:nvPr/>
            </p:nvSpPr>
            <p:spPr>
              <a:xfrm>
                <a:off x="68715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39"/>
              <p:cNvSpPr/>
              <p:nvPr/>
            </p:nvSpPr>
            <p:spPr>
              <a:xfrm>
                <a:off x="458073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39"/>
              <p:cNvSpPr/>
              <p:nvPr/>
            </p:nvSpPr>
            <p:spPr>
              <a:xfrm>
                <a:off x="22899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39"/>
              <p:cNvSpPr/>
              <p:nvPr/>
            </p:nvSpPr>
            <p:spPr>
              <a:xfrm>
                <a:off x="114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39"/>
              <p:cNvSpPr/>
              <p:nvPr/>
            </p:nvSpPr>
            <p:spPr>
              <a:xfrm>
                <a:off x="114431" y="4395000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39"/>
              <p:cNvSpPr/>
              <p:nvPr/>
            </p:nvSpPr>
            <p:spPr>
              <a:xfrm>
                <a:off x="229245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39"/>
              <p:cNvSpPr/>
              <p:nvPr/>
            </p:nvSpPr>
            <p:spPr>
              <a:xfrm>
                <a:off x="2177926" y="4946942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39"/>
              <p:cNvSpPr/>
              <p:nvPr/>
            </p:nvSpPr>
            <p:spPr>
              <a:xfrm>
                <a:off x="206336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39"/>
              <p:cNvSpPr/>
              <p:nvPr/>
            </p:nvSpPr>
            <p:spPr>
              <a:xfrm>
                <a:off x="1948808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39"/>
              <p:cNvSpPr/>
              <p:nvPr/>
            </p:nvSpPr>
            <p:spPr>
              <a:xfrm>
                <a:off x="183428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39"/>
              <p:cNvSpPr/>
              <p:nvPr/>
            </p:nvSpPr>
            <p:spPr>
              <a:xfrm>
                <a:off x="229245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39"/>
              <p:cNvSpPr/>
              <p:nvPr/>
            </p:nvSpPr>
            <p:spPr>
              <a:xfrm>
                <a:off x="2177926" y="483686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39"/>
              <p:cNvSpPr/>
              <p:nvPr/>
            </p:nvSpPr>
            <p:spPr>
              <a:xfrm>
                <a:off x="206336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39"/>
              <p:cNvSpPr/>
              <p:nvPr/>
            </p:nvSpPr>
            <p:spPr>
              <a:xfrm>
                <a:off x="1948808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39"/>
              <p:cNvSpPr/>
              <p:nvPr/>
            </p:nvSpPr>
            <p:spPr>
              <a:xfrm>
                <a:off x="1834284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39"/>
              <p:cNvSpPr/>
              <p:nvPr/>
            </p:nvSpPr>
            <p:spPr>
              <a:xfrm>
                <a:off x="2292450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39"/>
              <p:cNvSpPr/>
              <p:nvPr/>
            </p:nvSpPr>
            <p:spPr>
              <a:xfrm>
                <a:off x="1834284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39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39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39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39"/>
              <p:cNvSpPr/>
              <p:nvPr/>
            </p:nvSpPr>
            <p:spPr>
              <a:xfrm>
                <a:off x="6758971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39"/>
              <p:cNvSpPr/>
              <p:nvPr/>
            </p:nvSpPr>
            <p:spPr>
              <a:xfrm>
                <a:off x="641574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39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39"/>
              <p:cNvSpPr/>
              <p:nvPr/>
            </p:nvSpPr>
            <p:spPr>
              <a:xfrm>
                <a:off x="6759382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39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39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39"/>
              <p:cNvSpPr/>
              <p:nvPr/>
            </p:nvSpPr>
            <p:spPr>
              <a:xfrm>
                <a:off x="8936990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39"/>
              <p:cNvSpPr/>
              <p:nvPr/>
            </p:nvSpPr>
            <p:spPr>
              <a:xfrm>
                <a:off x="8707907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39"/>
              <p:cNvSpPr/>
              <p:nvPr/>
            </p:nvSpPr>
            <p:spPr>
              <a:xfrm>
                <a:off x="85937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39"/>
              <p:cNvSpPr/>
              <p:nvPr/>
            </p:nvSpPr>
            <p:spPr>
              <a:xfrm>
                <a:off x="825011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39"/>
              <p:cNvSpPr/>
              <p:nvPr/>
            </p:nvSpPr>
            <p:spPr>
              <a:xfrm>
                <a:off x="81355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39"/>
              <p:cNvSpPr/>
              <p:nvPr/>
            </p:nvSpPr>
            <p:spPr>
              <a:xfrm>
                <a:off x="802103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39"/>
              <p:cNvSpPr/>
              <p:nvPr/>
            </p:nvSpPr>
            <p:spPr>
              <a:xfrm>
                <a:off x="7791917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3" name="Google Shape;3973;p39"/>
              <p:cNvSpPr/>
              <p:nvPr/>
            </p:nvSpPr>
            <p:spPr>
              <a:xfrm>
                <a:off x="7677392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39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39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39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39"/>
              <p:cNvSpPr/>
              <p:nvPr/>
            </p:nvSpPr>
            <p:spPr>
              <a:xfrm>
                <a:off x="8936990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8" name="Google Shape;3978;p39"/>
              <p:cNvSpPr/>
              <p:nvPr/>
            </p:nvSpPr>
            <p:spPr>
              <a:xfrm>
                <a:off x="8822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9" name="Google Shape;3979;p39"/>
              <p:cNvSpPr/>
              <p:nvPr/>
            </p:nvSpPr>
            <p:spPr>
              <a:xfrm>
                <a:off x="8593759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39"/>
              <p:cNvSpPr/>
              <p:nvPr/>
            </p:nvSpPr>
            <p:spPr>
              <a:xfrm>
                <a:off x="847920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39"/>
              <p:cNvSpPr/>
              <p:nvPr/>
            </p:nvSpPr>
            <p:spPr>
              <a:xfrm>
                <a:off x="836467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39"/>
              <p:cNvSpPr/>
              <p:nvPr/>
            </p:nvSpPr>
            <p:spPr>
              <a:xfrm>
                <a:off x="8250117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39"/>
              <p:cNvSpPr/>
              <p:nvPr/>
            </p:nvSpPr>
            <p:spPr>
              <a:xfrm>
                <a:off x="779191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4" name="Google Shape;3984;p39"/>
              <p:cNvSpPr/>
              <p:nvPr/>
            </p:nvSpPr>
            <p:spPr>
              <a:xfrm>
                <a:off x="7677392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5" name="Google Shape;3985;p39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39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39"/>
              <p:cNvSpPr/>
              <p:nvPr/>
            </p:nvSpPr>
            <p:spPr>
              <a:xfrm>
                <a:off x="8937401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39"/>
              <p:cNvSpPr/>
              <p:nvPr/>
            </p:nvSpPr>
            <p:spPr>
              <a:xfrm>
                <a:off x="8822842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39"/>
              <p:cNvSpPr/>
              <p:nvPr/>
            </p:nvSpPr>
            <p:spPr>
              <a:xfrm>
                <a:off x="8708318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0" name="Google Shape;3990;p39"/>
              <p:cNvSpPr/>
              <p:nvPr/>
            </p:nvSpPr>
            <p:spPr>
              <a:xfrm>
                <a:off x="7906476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1" name="Google Shape;3991;p39"/>
              <p:cNvSpPr/>
              <p:nvPr/>
            </p:nvSpPr>
            <p:spPr>
              <a:xfrm>
                <a:off x="7791917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2" name="Google Shape;3992;p39"/>
              <p:cNvSpPr/>
              <p:nvPr/>
            </p:nvSpPr>
            <p:spPr>
              <a:xfrm>
                <a:off x="8479200" y="461593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39"/>
              <p:cNvSpPr/>
              <p:nvPr/>
            </p:nvSpPr>
            <p:spPr>
              <a:xfrm>
                <a:off x="8936990" y="4505450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39"/>
              <p:cNvSpPr/>
              <p:nvPr/>
            </p:nvSpPr>
            <p:spPr>
              <a:xfrm>
                <a:off x="8822431" y="4395000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39"/>
              <p:cNvSpPr/>
              <p:nvPr/>
            </p:nvSpPr>
            <p:spPr>
              <a:xfrm>
                <a:off x="8822842" y="4174031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39"/>
              <p:cNvSpPr/>
              <p:nvPr/>
            </p:nvSpPr>
            <p:spPr>
              <a:xfrm>
                <a:off x="8936990" y="4063581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97" name="Google Shape;3997;p39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998" name="Google Shape;3998;p39"/>
          <p:cNvSpPr txBox="1"/>
          <p:nvPr>
            <p:ph idx="2" type="title"/>
          </p:nvPr>
        </p:nvSpPr>
        <p:spPr>
          <a:xfrm>
            <a:off x="2794450" y="2276075"/>
            <a:ext cx="1543800" cy="985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99" name="Google Shape;3999;p39"/>
          <p:cNvSpPr txBox="1"/>
          <p:nvPr>
            <p:ph idx="3" type="title"/>
          </p:nvPr>
        </p:nvSpPr>
        <p:spPr>
          <a:xfrm>
            <a:off x="2688539" y="3337776"/>
            <a:ext cx="17553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00" name="Google Shape;4000;p39"/>
          <p:cNvSpPr txBox="1"/>
          <p:nvPr>
            <p:ph idx="4" type="title"/>
          </p:nvPr>
        </p:nvSpPr>
        <p:spPr>
          <a:xfrm>
            <a:off x="782975" y="2276075"/>
            <a:ext cx="1543800" cy="985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01" name="Google Shape;4001;p39"/>
          <p:cNvSpPr txBox="1"/>
          <p:nvPr>
            <p:ph idx="5" type="title"/>
          </p:nvPr>
        </p:nvSpPr>
        <p:spPr>
          <a:xfrm>
            <a:off x="677037" y="3337776"/>
            <a:ext cx="17553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02" name="Google Shape;4002;p39"/>
          <p:cNvSpPr txBox="1"/>
          <p:nvPr>
            <p:ph idx="6" type="title"/>
          </p:nvPr>
        </p:nvSpPr>
        <p:spPr>
          <a:xfrm>
            <a:off x="6817425" y="2276075"/>
            <a:ext cx="1543800" cy="985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03" name="Google Shape;4003;p39"/>
          <p:cNvSpPr txBox="1"/>
          <p:nvPr>
            <p:ph idx="7" type="title"/>
          </p:nvPr>
        </p:nvSpPr>
        <p:spPr>
          <a:xfrm>
            <a:off x="6711523" y="3337776"/>
            <a:ext cx="17553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04" name="Google Shape;4004;p39"/>
          <p:cNvSpPr txBox="1"/>
          <p:nvPr>
            <p:ph idx="8" type="title"/>
          </p:nvPr>
        </p:nvSpPr>
        <p:spPr>
          <a:xfrm>
            <a:off x="4805900" y="2276075"/>
            <a:ext cx="1543800" cy="985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05" name="Google Shape;4005;p39"/>
          <p:cNvSpPr txBox="1"/>
          <p:nvPr>
            <p:ph idx="9" type="title"/>
          </p:nvPr>
        </p:nvSpPr>
        <p:spPr>
          <a:xfrm>
            <a:off x="4700028" y="3337776"/>
            <a:ext cx="17553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4006" name="Shape 4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7" name="Google Shape;4007;p40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8" name="Google Shape;4008;p40"/>
          <p:cNvSpPr/>
          <p:nvPr/>
        </p:nvSpPr>
        <p:spPr>
          <a:xfrm rot="-5400000">
            <a:off x="-1961900" y="2480125"/>
            <a:ext cx="4108200" cy="18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9" name="Google Shape;4009;p40"/>
          <p:cNvGrpSpPr/>
          <p:nvPr/>
        </p:nvGrpSpPr>
        <p:grpSpPr>
          <a:xfrm>
            <a:off x="114432" y="108091"/>
            <a:ext cx="8915137" cy="4927318"/>
            <a:chOff x="114432" y="99771"/>
            <a:chExt cx="8915137" cy="4927318"/>
          </a:xfrm>
        </p:grpSpPr>
        <p:sp>
          <p:nvSpPr>
            <p:cNvPr id="4010" name="Google Shape;4010;p40"/>
            <p:cNvSpPr/>
            <p:nvPr/>
          </p:nvSpPr>
          <p:spPr>
            <a:xfrm>
              <a:off x="1717671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40"/>
            <p:cNvSpPr/>
            <p:nvPr/>
          </p:nvSpPr>
          <p:spPr>
            <a:xfrm>
              <a:off x="148858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40"/>
            <p:cNvSpPr/>
            <p:nvPr/>
          </p:nvSpPr>
          <p:spPr>
            <a:xfrm>
              <a:off x="1144946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40"/>
            <p:cNvSpPr/>
            <p:nvPr/>
          </p:nvSpPr>
          <p:spPr>
            <a:xfrm>
              <a:off x="916274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40"/>
            <p:cNvSpPr/>
            <p:nvPr/>
          </p:nvSpPr>
          <p:spPr>
            <a:xfrm>
              <a:off x="801715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40"/>
            <p:cNvSpPr/>
            <p:nvPr/>
          </p:nvSpPr>
          <p:spPr>
            <a:xfrm>
              <a:off x="687156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40"/>
            <p:cNvSpPr/>
            <p:nvPr/>
          </p:nvSpPr>
          <p:spPr>
            <a:xfrm>
              <a:off x="1603147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40"/>
            <p:cNvSpPr/>
            <p:nvPr/>
          </p:nvSpPr>
          <p:spPr>
            <a:xfrm>
              <a:off x="1374029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4" y="2584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40"/>
            <p:cNvSpPr/>
            <p:nvPr/>
          </p:nvSpPr>
          <p:spPr>
            <a:xfrm>
              <a:off x="686780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40"/>
            <p:cNvSpPr/>
            <p:nvPr/>
          </p:nvSpPr>
          <p:spPr>
            <a:xfrm>
              <a:off x="343515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0"/>
                  </a:moveTo>
                  <a:lnTo>
                    <a:pt x="1" y="2584"/>
                  </a:lnTo>
                  <a:lnTo>
                    <a:pt x="2692" y="2584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40"/>
            <p:cNvSpPr/>
            <p:nvPr/>
          </p:nvSpPr>
          <p:spPr>
            <a:xfrm>
              <a:off x="263609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40"/>
            <p:cNvSpPr/>
            <p:nvPr/>
          </p:nvSpPr>
          <p:spPr>
            <a:xfrm>
              <a:off x="2521567" y="493858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1"/>
                  </a:moveTo>
                  <a:lnTo>
                    <a:pt x="0" y="2585"/>
                  </a:lnTo>
                  <a:lnTo>
                    <a:pt x="2691" y="2585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40"/>
            <p:cNvSpPr/>
            <p:nvPr/>
          </p:nvSpPr>
          <p:spPr>
            <a:xfrm>
              <a:off x="2521567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40"/>
            <p:cNvSpPr/>
            <p:nvPr/>
          </p:nvSpPr>
          <p:spPr>
            <a:xfrm>
              <a:off x="2177926" y="4828135"/>
              <a:ext cx="92133" cy="88504"/>
            </a:xfrm>
            <a:custGeom>
              <a:rect b="b" l="l" r="r" t="t"/>
              <a:pathLst>
                <a:path extrusionOk="0" h="2585" w="2691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40"/>
            <p:cNvSpPr/>
            <p:nvPr/>
          </p:nvSpPr>
          <p:spPr>
            <a:xfrm>
              <a:off x="7217172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40"/>
            <p:cNvSpPr/>
            <p:nvPr/>
          </p:nvSpPr>
          <p:spPr>
            <a:xfrm>
              <a:off x="6988055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40"/>
            <p:cNvSpPr/>
            <p:nvPr/>
          </p:nvSpPr>
          <p:spPr>
            <a:xfrm>
              <a:off x="710261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40"/>
            <p:cNvSpPr/>
            <p:nvPr/>
          </p:nvSpPr>
          <p:spPr>
            <a:xfrm>
              <a:off x="8822842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40"/>
            <p:cNvSpPr/>
            <p:nvPr/>
          </p:nvSpPr>
          <p:spPr>
            <a:xfrm>
              <a:off x="8479201" y="493858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1" y="1"/>
                  </a:moveTo>
                  <a:lnTo>
                    <a:pt x="1" y="2585"/>
                  </a:lnTo>
                  <a:lnTo>
                    <a:pt x="2692" y="2585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40"/>
            <p:cNvSpPr/>
            <p:nvPr/>
          </p:nvSpPr>
          <p:spPr>
            <a:xfrm>
              <a:off x="8250118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40"/>
            <p:cNvSpPr/>
            <p:nvPr/>
          </p:nvSpPr>
          <p:spPr>
            <a:xfrm>
              <a:off x="8135559" y="493858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1"/>
                  </a:moveTo>
                  <a:lnTo>
                    <a:pt x="1" y="2585"/>
                  </a:lnTo>
                  <a:lnTo>
                    <a:pt x="2704" y="2585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40"/>
            <p:cNvSpPr/>
            <p:nvPr/>
          </p:nvSpPr>
          <p:spPr>
            <a:xfrm>
              <a:off x="8021034" y="493858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1"/>
                  </a:moveTo>
                  <a:lnTo>
                    <a:pt x="0" y="2585"/>
                  </a:lnTo>
                  <a:lnTo>
                    <a:pt x="2703" y="2585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40"/>
            <p:cNvSpPr/>
            <p:nvPr/>
          </p:nvSpPr>
          <p:spPr>
            <a:xfrm>
              <a:off x="8936990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1" y="0"/>
                  </a:moveTo>
                  <a:lnTo>
                    <a:pt x="1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40"/>
            <p:cNvSpPr/>
            <p:nvPr/>
          </p:nvSpPr>
          <p:spPr>
            <a:xfrm>
              <a:off x="8708318" y="4828135"/>
              <a:ext cx="92167" cy="88504"/>
            </a:xfrm>
            <a:custGeom>
              <a:rect b="b" l="l" r="r" t="t"/>
              <a:pathLst>
                <a:path extrusionOk="0" h="2585" w="2692">
                  <a:moveTo>
                    <a:pt x="0" y="0"/>
                  </a:moveTo>
                  <a:lnTo>
                    <a:pt x="0" y="2584"/>
                  </a:lnTo>
                  <a:lnTo>
                    <a:pt x="2691" y="2584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40"/>
            <p:cNvSpPr/>
            <p:nvPr/>
          </p:nvSpPr>
          <p:spPr>
            <a:xfrm>
              <a:off x="8021034" y="4828135"/>
              <a:ext cx="92544" cy="88504"/>
            </a:xfrm>
            <a:custGeom>
              <a:rect b="b" l="l" r="r" t="t"/>
              <a:pathLst>
                <a:path extrusionOk="0" h="2585" w="2703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40"/>
            <p:cNvSpPr/>
            <p:nvPr/>
          </p:nvSpPr>
          <p:spPr>
            <a:xfrm>
              <a:off x="7677393" y="4828135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40"/>
            <p:cNvSpPr/>
            <p:nvPr/>
          </p:nvSpPr>
          <p:spPr>
            <a:xfrm flipH="1" rot="10800000">
              <a:off x="1603147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40"/>
            <p:cNvSpPr/>
            <p:nvPr/>
          </p:nvSpPr>
          <p:spPr>
            <a:xfrm flipH="1" rot="10800000">
              <a:off x="1488588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40"/>
            <p:cNvSpPr/>
            <p:nvPr/>
          </p:nvSpPr>
          <p:spPr>
            <a:xfrm flipH="1" rot="10800000">
              <a:off x="1259505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40"/>
            <p:cNvSpPr/>
            <p:nvPr/>
          </p:nvSpPr>
          <p:spPr>
            <a:xfrm flipH="1" rot="10800000">
              <a:off x="458073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40"/>
            <p:cNvSpPr/>
            <p:nvPr/>
          </p:nvSpPr>
          <p:spPr>
            <a:xfrm flipH="1" rot="10800000">
              <a:off x="114432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40"/>
            <p:cNvSpPr/>
            <p:nvPr/>
          </p:nvSpPr>
          <p:spPr>
            <a:xfrm flipH="1" rot="10800000">
              <a:off x="1603147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40"/>
            <p:cNvSpPr/>
            <p:nvPr/>
          </p:nvSpPr>
          <p:spPr>
            <a:xfrm flipH="1" rot="10800000">
              <a:off x="1144946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40"/>
            <p:cNvSpPr/>
            <p:nvPr/>
          </p:nvSpPr>
          <p:spPr>
            <a:xfrm flipH="1" rot="10800000">
              <a:off x="915863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40"/>
            <p:cNvSpPr/>
            <p:nvPr/>
          </p:nvSpPr>
          <p:spPr>
            <a:xfrm flipH="1" rot="10800000">
              <a:off x="686780" y="210221"/>
              <a:ext cx="92544" cy="88093"/>
            </a:xfrm>
            <a:custGeom>
              <a:rect b="b" l="l" r="r" t="t"/>
              <a:pathLst>
                <a:path extrusionOk="0" h="2573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40"/>
            <p:cNvSpPr/>
            <p:nvPr/>
          </p:nvSpPr>
          <p:spPr>
            <a:xfrm flipH="1" rot="10800000">
              <a:off x="343515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40"/>
            <p:cNvSpPr/>
            <p:nvPr/>
          </p:nvSpPr>
          <p:spPr>
            <a:xfrm flipH="1" rot="10800000">
              <a:off x="8936990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40"/>
            <p:cNvSpPr/>
            <p:nvPr/>
          </p:nvSpPr>
          <p:spPr>
            <a:xfrm flipH="1" rot="10800000">
              <a:off x="8822432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40"/>
            <p:cNvSpPr/>
            <p:nvPr/>
          </p:nvSpPr>
          <p:spPr>
            <a:xfrm flipH="1" rot="10800000">
              <a:off x="8593759" y="99771"/>
              <a:ext cx="92167" cy="88059"/>
            </a:xfrm>
            <a:custGeom>
              <a:rect b="b" l="l" r="r" t="t"/>
              <a:pathLst>
                <a:path extrusionOk="0" h="2572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40"/>
            <p:cNvSpPr/>
            <p:nvPr/>
          </p:nvSpPr>
          <p:spPr>
            <a:xfrm flipH="1" rot="10800000">
              <a:off x="7791917" y="99771"/>
              <a:ext cx="92578" cy="88059"/>
            </a:xfrm>
            <a:custGeom>
              <a:rect b="b" l="l" r="r" t="t"/>
              <a:pathLst>
                <a:path extrusionOk="0" h="2572" w="2704">
                  <a:moveTo>
                    <a:pt x="1" y="0"/>
                  </a:moveTo>
                  <a:lnTo>
                    <a:pt x="1" y="2572"/>
                  </a:lnTo>
                  <a:lnTo>
                    <a:pt x="2704" y="2572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40"/>
            <p:cNvSpPr/>
            <p:nvPr/>
          </p:nvSpPr>
          <p:spPr>
            <a:xfrm flipH="1" rot="10800000">
              <a:off x="7448309" y="99771"/>
              <a:ext cx="92544" cy="88059"/>
            </a:xfrm>
            <a:custGeom>
              <a:rect b="b" l="l" r="r" t="t"/>
              <a:pathLst>
                <a:path extrusionOk="0" h="2572" w="2703">
                  <a:moveTo>
                    <a:pt x="0" y="0"/>
                  </a:moveTo>
                  <a:lnTo>
                    <a:pt x="0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40"/>
            <p:cNvSpPr/>
            <p:nvPr/>
          </p:nvSpPr>
          <p:spPr>
            <a:xfrm flipH="1" rot="10800000">
              <a:off x="8936990" y="210221"/>
              <a:ext cx="92578" cy="88093"/>
            </a:xfrm>
            <a:custGeom>
              <a:rect b="b" l="l" r="r" t="t"/>
              <a:pathLst>
                <a:path extrusionOk="0" h="2573" w="2704">
                  <a:moveTo>
                    <a:pt x="1" y="0"/>
                  </a:moveTo>
                  <a:lnTo>
                    <a:pt x="1" y="2572"/>
                  </a:lnTo>
                  <a:lnTo>
                    <a:pt x="2703" y="257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40"/>
            <p:cNvSpPr/>
            <p:nvPr/>
          </p:nvSpPr>
          <p:spPr>
            <a:xfrm flipH="1" rot="10800000">
              <a:off x="8479201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2" y="257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40"/>
            <p:cNvSpPr/>
            <p:nvPr/>
          </p:nvSpPr>
          <p:spPr>
            <a:xfrm flipH="1" rot="10800000">
              <a:off x="8250118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1" y="0"/>
                  </a:moveTo>
                  <a:lnTo>
                    <a:pt x="1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40"/>
            <p:cNvSpPr/>
            <p:nvPr/>
          </p:nvSpPr>
          <p:spPr>
            <a:xfrm flipH="1" rot="10800000">
              <a:off x="8021034" y="210221"/>
              <a:ext cx="92167" cy="88093"/>
            </a:xfrm>
            <a:custGeom>
              <a:rect b="b" l="l" r="r" t="t"/>
              <a:pathLst>
                <a:path extrusionOk="0" h="2573" w="2692">
                  <a:moveTo>
                    <a:pt x="0" y="0"/>
                  </a:moveTo>
                  <a:lnTo>
                    <a:pt x="0" y="2572"/>
                  </a:lnTo>
                  <a:lnTo>
                    <a:pt x="2691" y="2572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40"/>
            <p:cNvSpPr/>
            <p:nvPr/>
          </p:nvSpPr>
          <p:spPr>
            <a:xfrm flipH="1" rot="10800000">
              <a:off x="7677393" y="209810"/>
              <a:ext cx="92578" cy="88504"/>
            </a:xfrm>
            <a:custGeom>
              <a:rect b="b" l="l" r="r" t="t"/>
              <a:pathLst>
                <a:path extrusionOk="0" h="2585" w="2704">
                  <a:moveTo>
                    <a:pt x="0" y="0"/>
                  </a:moveTo>
                  <a:lnTo>
                    <a:pt x="0" y="2584"/>
                  </a:lnTo>
                  <a:lnTo>
                    <a:pt x="2703" y="2584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6" name="Google Shape;4056;p40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57" name="Google Shape;4057;p40"/>
          <p:cNvSpPr txBox="1"/>
          <p:nvPr>
            <p:ph idx="2" type="title"/>
          </p:nvPr>
        </p:nvSpPr>
        <p:spPr>
          <a:xfrm>
            <a:off x="3758819" y="1709325"/>
            <a:ext cx="1702800" cy="449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8" name="Google Shape;4058;p40"/>
          <p:cNvSpPr txBox="1"/>
          <p:nvPr>
            <p:ph idx="3" type="title"/>
          </p:nvPr>
        </p:nvSpPr>
        <p:spPr>
          <a:xfrm>
            <a:off x="3669413" y="2159025"/>
            <a:ext cx="1881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59" name="Google Shape;4059;p40"/>
          <p:cNvSpPr txBox="1"/>
          <p:nvPr>
            <p:ph idx="4" type="title"/>
          </p:nvPr>
        </p:nvSpPr>
        <p:spPr>
          <a:xfrm>
            <a:off x="1122710" y="1709325"/>
            <a:ext cx="1702800" cy="449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0" name="Google Shape;4060;p40"/>
          <p:cNvSpPr txBox="1"/>
          <p:nvPr>
            <p:ph idx="5" type="title"/>
          </p:nvPr>
        </p:nvSpPr>
        <p:spPr>
          <a:xfrm>
            <a:off x="1033300" y="2159025"/>
            <a:ext cx="1881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61" name="Google Shape;4061;p40"/>
          <p:cNvSpPr txBox="1"/>
          <p:nvPr>
            <p:ph idx="6" type="title"/>
          </p:nvPr>
        </p:nvSpPr>
        <p:spPr>
          <a:xfrm>
            <a:off x="6381010" y="1709325"/>
            <a:ext cx="1702800" cy="449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2" name="Google Shape;4062;p40"/>
          <p:cNvSpPr txBox="1"/>
          <p:nvPr>
            <p:ph idx="7" type="title"/>
          </p:nvPr>
        </p:nvSpPr>
        <p:spPr>
          <a:xfrm>
            <a:off x="6291613" y="2159025"/>
            <a:ext cx="1881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63" name="Google Shape;4063;p40"/>
          <p:cNvSpPr txBox="1"/>
          <p:nvPr>
            <p:ph idx="8" type="title"/>
          </p:nvPr>
        </p:nvSpPr>
        <p:spPr>
          <a:xfrm>
            <a:off x="3758819" y="3437325"/>
            <a:ext cx="1702800" cy="449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4" name="Google Shape;4064;p40"/>
          <p:cNvSpPr txBox="1"/>
          <p:nvPr>
            <p:ph idx="9" type="title"/>
          </p:nvPr>
        </p:nvSpPr>
        <p:spPr>
          <a:xfrm>
            <a:off x="3669413" y="3887025"/>
            <a:ext cx="1881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65" name="Google Shape;4065;p40"/>
          <p:cNvSpPr txBox="1"/>
          <p:nvPr>
            <p:ph idx="13" type="title"/>
          </p:nvPr>
        </p:nvSpPr>
        <p:spPr>
          <a:xfrm>
            <a:off x="1122710" y="3437325"/>
            <a:ext cx="1702800" cy="449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6" name="Google Shape;4066;p40"/>
          <p:cNvSpPr txBox="1"/>
          <p:nvPr>
            <p:ph idx="14" type="title"/>
          </p:nvPr>
        </p:nvSpPr>
        <p:spPr>
          <a:xfrm>
            <a:off x="1033300" y="3887025"/>
            <a:ext cx="1881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67" name="Google Shape;4067;p40"/>
          <p:cNvSpPr txBox="1"/>
          <p:nvPr>
            <p:ph idx="15" type="title"/>
          </p:nvPr>
        </p:nvSpPr>
        <p:spPr>
          <a:xfrm>
            <a:off x="6381010" y="3437325"/>
            <a:ext cx="1702800" cy="449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8" name="Google Shape;4068;p40"/>
          <p:cNvSpPr txBox="1"/>
          <p:nvPr>
            <p:ph idx="16" type="title"/>
          </p:nvPr>
        </p:nvSpPr>
        <p:spPr>
          <a:xfrm>
            <a:off x="6291613" y="3887025"/>
            <a:ext cx="1881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069" name="Google Shape;4069;p40"/>
          <p:cNvSpPr txBox="1"/>
          <p:nvPr>
            <p:ph hasCustomPrompt="1" idx="17" type="title"/>
          </p:nvPr>
        </p:nvSpPr>
        <p:spPr>
          <a:xfrm>
            <a:off x="1019457" y="1204702"/>
            <a:ext cx="1056000" cy="4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0" name="Google Shape;4070;p40"/>
          <p:cNvSpPr txBox="1"/>
          <p:nvPr>
            <p:ph hasCustomPrompt="1" idx="18" type="title"/>
          </p:nvPr>
        </p:nvSpPr>
        <p:spPr>
          <a:xfrm>
            <a:off x="3655569" y="1204702"/>
            <a:ext cx="1056000" cy="4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1" name="Google Shape;4071;p40"/>
          <p:cNvSpPr txBox="1"/>
          <p:nvPr>
            <p:ph hasCustomPrompt="1" idx="19" type="title"/>
          </p:nvPr>
        </p:nvSpPr>
        <p:spPr>
          <a:xfrm>
            <a:off x="6277757" y="1204702"/>
            <a:ext cx="1056000" cy="4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2" name="Google Shape;4072;p40"/>
          <p:cNvSpPr txBox="1"/>
          <p:nvPr>
            <p:ph hasCustomPrompt="1" idx="20" type="title"/>
          </p:nvPr>
        </p:nvSpPr>
        <p:spPr>
          <a:xfrm>
            <a:off x="1019457" y="2944704"/>
            <a:ext cx="1056000" cy="4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3" name="Google Shape;4073;p40"/>
          <p:cNvSpPr txBox="1"/>
          <p:nvPr>
            <p:ph hasCustomPrompt="1" idx="21" type="title"/>
          </p:nvPr>
        </p:nvSpPr>
        <p:spPr>
          <a:xfrm>
            <a:off x="3655569" y="2944704"/>
            <a:ext cx="1056000" cy="4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4" name="Google Shape;4074;p40"/>
          <p:cNvSpPr txBox="1"/>
          <p:nvPr>
            <p:ph hasCustomPrompt="1" idx="22" type="title"/>
          </p:nvPr>
        </p:nvSpPr>
        <p:spPr>
          <a:xfrm>
            <a:off x="6277757" y="2944704"/>
            <a:ext cx="1056000" cy="4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3_2">
    <p:spTree>
      <p:nvGrpSpPr>
        <p:cNvPr id="4075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6" name="Google Shape;4076;p4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077" name="Google Shape;4077;p41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4078" name="Google Shape;4078;p41"/>
            <p:cNvGrpSpPr/>
            <p:nvPr/>
          </p:nvGrpSpPr>
          <p:grpSpPr>
            <a:xfrm>
              <a:off x="113892" y="108088"/>
              <a:ext cx="8915727" cy="4927324"/>
              <a:chOff x="113892" y="108088"/>
              <a:chExt cx="8915727" cy="4927324"/>
            </a:xfrm>
          </p:grpSpPr>
          <p:sp>
            <p:nvSpPr>
              <p:cNvPr id="4079" name="Google Shape;4079;p41"/>
              <p:cNvSpPr/>
              <p:nvPr/>
            </p:nvSpPr>
            <p:spPr>
              <a:xfrm flipH="1" rot="10800000">
                <a:off x="114522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0" name="Google Shape;4080;p41"/>
              <p:cNvSpPr/>
              <p:nvPr/>
            </p:nvSpPr>
            <p:spPr>
              <a:xfrm flipH="1" rot="10800000">
                <a:off x="91613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1" name="Google Shape;4081;p41"/>
              <p:cNvSpPr/>
              <p:nvPr/>
            </p:nvSpPr>
            <p:spPr>
              <a:xfrm flipH="1" rot="10800000">
                <a:off x="572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2" name="Google Shape;4082;p41"/>
              <p:cNvSpPr/>
              <p:nvPr/>
            </p:nvSpPr>
            <p:spPr>
              <a:xfrm flipH="1" rot="10800000">
                <a:off x="34338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3" name="Google Shape;4083;p41"/>
              <p:cNvSpPr/>
              <p:nvPr/>
            </p:nvSpPr>
            <p:spPr>
              <a:xfrm flipH="1" rot="10800000">
                <a:off x="22882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4" name="Google Shape;4084;p41"/>
              <p:cNvSpPr/>
              <p:nvPr/>
            </p:nvSpPr>
            <p:spPr>
              <a:xfrm flipH="1" rot="10800000">
                <a:off x="11426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5" name="Google Shape;4085;p41"/>
              <p:cNvSpPr/>
              <p:nvPr/>
            </p:nvSpPr>
            <p:spPr>
              <a:xfrm flipH="1" rot="10800000">
                <a:off x="137407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6" name="Google Shape;4086;p41"/>
              <p:cNvSpPr/>
              <p:nvPr/>
            </p:nvSpPr>
            <p:spPr>
              <a:xfrm flipH="1" rot="10800000">
                <a:off x="11389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7" name="Google Shape;4087;p41"/>
              <p:cNvSpPr/>
              <p:nvPr/>
            </p:nvSpPr>
            <p:spPr>
              <a:xfrm flipH="1" rot="10800000">
                <a:off x="34356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8" name="Google Shape;4088;p41"/>
              <p:cNvSpPr/>
              <p:nvPr/>
            </p:nvSpPr>
            <p:spPr>
              <a:xfrm flipH="1" rot="10800000">
                <a:off x="458123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9" name="Google Shape;4089;p41"/>
              <p:cNvSpPr/>
              <p:nvPr/>
            </p:nvSpPr>
            <p:spPr>
              <a:xfrm flipH="1" rot="10800000">
                <a:off x="229040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0" name="Google Shape;4090;p41"/>
              <p:cNvSpPr/>
              <p:nvPr/>
            </p:nvSpPr>
            <p:spPr>
              <a:xfrm flipH="1" rot="10800000">
                <a:off x="458123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1" name="Google Shape;4091;p41"/>
              <p:cNvSpPr/>
              <p:nvPr/>
            </p:nvSpPr>
            <p:spPr>
              <a:xfrm flipH="1" rot="10800000">
                <a:off x="114481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2" name="Google Shape;4092;p41"/>
              <p:cNvSpPr/>
              <p:nvPr/>
            </p:nvSpPr>
            <p:spPr>
              <a:xfrm flipH="1" rot="10800000">
                <a:off x="343564" y="552092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41"/>
              <p:cNvSpPr/>
              <p:nvPr/>
            </p:nvSpPr>
            <p:spPr>
              <a:xfrm flipH="1" rot="10800000">
                <a:off x="7217222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4" name="Google Shape;4094;p41"/>
              <p:cNvSpPr/>
              <p:nvPr/>
            </p:nvSpPr>
            <p:spPr>
              <a:xfrm flipH="1" rot="10800000">
                <a:off x="6988105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5" name="Google Shape;4095;p41"/>
              <p:cNvSpPr/>
              <p:nvPr/>
            </p:nvSpPr>
            <p:spPr>
              <a:xfrm flipH="1" rot="10800000">
                <a:off x="7102663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41"/>
              <p:cNvSpPr/>
              <p:nvPr/>
            </p:nvSpPr>
            <p:spPr>
              <a:xfrm flipH="1" rot="10800000">
                <a:off x="8822892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7" name="Google Shape;4097;p41"/>
              <p:cNvSpPr/>
              <p:nvPr/>
            </p:nvSpPr>
            <p:spPr>
              <a:xfrm flipH="1" rot="10800000">
                <a:off x="8479250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8" name="Google Shape;4098;p41"/>
              <p:cNvSpPr/>
              <p:nvPr/>
            </p:nvSpPr>
            <p:spPr>
              <a:xfrm flipH="1" rot="10800000">
                <a:off x="8250167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41"/>
              <p:cNvSpPr/>
              <p:nvPr/>
            </p:nvSpPr>
            <p:spPr>
              <a:xfrm flipH="1" rot="10800000">
                <a:off x="8135609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41"/>
              <p:cNvSpPr/>
              <p:nvPr/>
            </p:nvSpPr>
            <p:spPr>
              <a:xfrm flipH="1" rot="10800000">
                <a:off x="8021084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41"/>
              <p:cNvSpPr/>
              <p:nvPr/>
            </p:nvSpPr>
            <p:spPr>
              <a:xfrm flipH="1" rot="10800000">
                <a:off x="8937040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41"/>
              <p:cNvSpPr/>
              <p:nvPr/>
            </p:nvSpPr>
            <p:spPr>
              <a:xfrm flipH="1" rot="10800000">
                <a:off x="8708368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3" name="Google Shape;4103;p41"/>
              <p:cNvSpPr/>
              <p:nvPr/>
            </p:nvSpPr>
            <p:spPr>
              <a:xfrm flipH="1" rot="10800000">
                <a:off x="8021084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4" name="Google Shape;4104;p41"/>
              <p:cNvSpPr/>
              <p:nvPr/>
            </p:nvSpPr>
            <p:spPr>
              <a:xfrm flipH="1" rot="10800000">
                <a:off x="7677442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5" name="Google Shape;4105;p41"/>
              <p:cNvSpPr/>
              <p:nvPr/>
            </p:nvSpPr>
            <p:spPr>
              <a:xfrm flipH="1" rot="10800000">
                <a:off x="8707957" y="329022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41"/>
              <p:cNvSpPr/>
              <p:nvPr/>
            </p:nvSpPr>
            <p:spPr>
              <a:xfrm flipH="1" rot="10800000">
                <a:off x="8937040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41"/>
              <p:cNvSpPr/>
              <p:nvPr/>
            </p:nvSpPr>
            <p:spPr>
              <a:xfrm flipH="1" rot="10800000">
                <a:off x="8822481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41"/>
              <p:cNvSpPr/>
              <p:nvPr/>
            </p:nvSpPr>
            <p:spPr>
              <a:xfrm flipH="1" rot="10800000">
                <a:off x="8593809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9" name="Google Shape;4109;p41"/>
              <p:cNvSpPr/>
              <p:nvPr/>
            </p:nvSpPr>
            <p:spPr>
              <a:xfrm flipH="1" rot="10800000">
                <a:off x="8937040" y="55209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0" name="Google Shape;4110;p41"/>
              <p:cNvSpPr/>
              <p:nvPr/>
            </p:nvSpPr>
            <p:spPr>
              <a:xfrm>
                <a:off x="171767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1" name="Google Shape;4111;p41"/>
              <p:cNvSpPr/>
              <p:nvPr/>
            </p:nvSpPr>
            <p:spPr>
              <a:xfrm>
                <a:off x="1603146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41"/>
              <p:cNvSpPr/>
              <p:nvPr/>
            </p:nvSpPr>
            <p:spPr>
              <a:xfrm>
                <a:off x="1374029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41"/>
              <p:cNvSpPr/>
              <p:nvPr/>
            </p:nvSpPr>
            <p:spPr>
              <a:xfrm>
                <a:off x="1259505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41"/>
              <p:cNvSpPr/>
              <p:nvPr/>
            </p:nvSpPr>
            <p:spPr>
              <a:xfrm>
                <a:off x="91586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41"/>
              <p:cNvSpPr/>
              <p:nvPr/>
            </p:nvSpPr>
            <p:spPr>
              <a:xfrm>
                <a:off x="80130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6" name="Google Shape;4116;p41"/>
              <p:cNvSpPr/>
              <p:nvPr/>
            </p:nvSpPr>
            <p:spPr>
              <a:xfrm>
                <a:off x="68678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7" name="Google Shape;4117;p41"/>
              <p:cNvSpPr/>
              <p:nvPr/>
            </p:nvSpPr>
            <p:spPr>
              <a:xfrm>
                <a:off x="458073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41"/>
              <p:cNvSpPr/>
              <p:nvPr/>
            </p:nvSpPr>
            <p:spPr>
              <a:xfrm>
                <a:off x="343514" y="494694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41"/>
              <p:cNvSpPr/>
              <p:nvPr/>
            </p:nvSpPr>
            <p:spPr>
              <a:xfrm>
                <a:off x="22899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41"/>
              <p:cNvSpPr/>
              <p:nvPr/>
            </p:nvSpPr>
            <p:spPr>
              <a:xfrm>
                <a:off x="11443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41"/>
              <p:cNvSpPr/>
              <p:nvPr/>
            </p:nvSpPr>
            <p:spPr>
              <a:xfrm>
                <a:off x="68715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2" name="Google Shape;4122;p41"/>
              <p:cNvSpPr/>
              <p:nvPr/>
            </p:nvSpPr>
            <p:spPr>
              <a:xfrm>
                <a:off x="458073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3" name="Google Shape;4123;p41"/>
              <p:cNvSpPr/>
              <p:nvPr/>
            </p:nvSpPr>
            <p:spPr>
              <a:xfrm>
                <a:off x="22899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41"/>
              <p:cNvSpPr/>
              <p:nvPr/>
            </p:nvSpPr>
            <p:spPr>
              <a:xfrm>
                <a:off x="114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41"/>
              <p:cNvSpPr/>
              <p:nvPr/>
            </p:nvSpPr>
            <p:spPr>
              <a:xfrm>
                <a:off x="114431" y="4395000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41"/>
              <p:cNvSpPr/>
              <p:nvPr/>
            </p:nvSpPr>
            <p:spPr>
              <a:xfrm>
                <a:off x="229245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41"/>
              <p:cNvSpPr/>
              <p:nvPr/>
            </p:nvSpPr>
            <p:spPr>
              <a:xfrm>
                <a:off x="2177926" y="4946942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8" name="Google Shape;4128;p41"/>
              <p:cNvSpPr/>
              <p:nvPr/>
            </p:nvSpPr>
            <p:spPr>
              <a:xfrm>
                <a:off x="206336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9" name="Google Shape;4129;p41"/>
              <p:cNvSpPr/>
              <p:nvPr/>
            </p:nvSpPr>
            <p:spPr>
              <a:xfrm>
                <a:off x="1948808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0" name="Google Shape;4130;p41"/>
              <p:cNvSpPr/>
              <p:nvPr/>
            </p:nvSpPr>
            <p:spPr>
              <a:xfrm>
                <a:off x="183428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1" name="Google Shape;4131;p41"/>
              <p:cNvSpPr/>
              <p:nvPr/>
            </p:nvSpPr>
            <p:spPr>
              <a:xfrm>
                <a:off x="229245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2" name="Google Shape;4132;p41"/>
              <p:cNvSpPr/>
              <p:nvPr/>
            </p:nvSpPr>
            <p:spPr>
              <a:xfrm>
                <a:off x="2177926" y="483686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3" name="Google Shape;4133;p41"/>
              <p:cNvSpPr/>
              <p:nvPr/>
            </p:nvSpPr>
            <p:spPr>
              <a:xfrm>
                <a:off x="206336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4" name="Google Shape;4134;p41"/>
              <p:cNvSpPr/>
              <p:nvPr/>
            </p:nvSpPr>
            <p:spPr>
              <a:xfrm>
                <a:off x="1948808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5" name="Google Shape;4135;p41"/>
              <p:cNvSpPr/>
              <p:nvPr/>
            </p:nvSpPr>
            <p:spPr>
              <a:xfrm>
                <a:off x="1834284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6" name="Google Shape;4136;p41"/>
              <p:cNvSpPr/>
              <p:nvPr/>
            </p:nvSpPr>
            <p:spPr>
              <a:xfrm>
                <a:off x="2292450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7" name="Google Shape;4137;p41"/>
              <p:cNvSpPr/>
              <p:nvPr/>
            </p:nvSpPr>
            <p:spPr>
              <a:xfrm>
                <a:off x="1834284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8" name="Google Shape;4138;p41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9" name="Google Shape;4139;p41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0" name="Google Shape;4140;p41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41"/>
              <p:cNvSpPr/>
              <p:nvPr/>
            </p:nvSpPr>
            <p:spPr>
              <a:xfrm>
                <a:off x="6758971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41"/>
              <p:cNvSpPr/>
              <p:nvPr/>
            </p:nvSpPr>
            <p:spPr>
              <a:xfrm>
                <a:off x="641574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41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41"/>
              <p:cNvSpPr/>
              <p:nvPr/>
            </p:nvSpPr>
            <p:spPr>
              <a:xfrm>
                <a:off x="6759382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41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41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41"/>
              <p:cNvSpPr/>
              <p:nvPr/>
            </p:nvSpPr>
            <p:spPr>
              <a:xfrm>
                <a:off x="8936990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41"/>
              <p:cNvSpPr/>
              <p:nvPr/>
            </p:nvSpPr>
            <p:spPr>
              <a:xfrm>
                <a:off x="8707907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41"/>
              <p:cNvSpPr/>
              <p:nvPr/>
            </p:nvSpPr>
            <p:spPr>
              <a:xfrm>
                <a:off x="85937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41"/>
              <p:cNvSpPr/>
              <p:nvPr/>
            </p:nvSpPr>
            <p:spPr>
              <a:xfrm>
                <a:off x="825011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41"/>
              <p:cNvSpPr/>
              <p:nvPr/>
            </p:nvSpPr>
            <p:spPr>
              <a:xfrm>
                <a:off x="81355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2" name="Google Shape;4152;p41"/>
              <p:cNvSpPr/>
              <p:nvPr/>
            </p:nvSpPr>
            <p:spPr>
              <a:xfrm>
                <a:off x="802103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41"/>
              <p:cNvSpPr/>
              <p:nvPr/>
            </p:nvSpPr>
            <p:spPr>
              <a:xfrm>
                <a:off x="7791917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41"/>
              <p:cNvSpPr/>
              <p:nvPr/>
            </p:nvSpPr>
            <p:spPr>
              <a:xfrm>
                <a:off x="7677392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41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41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7" name="Google Shape;4157;p41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8" name="Google Shape;4158;p41"/>
              <p:cNvSpPr/>
              <p:nvPr/>
            </p:nvSpPr>
            <p:spPr>
              <a:xfrm>
                <a:off x="8936990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41"/>
              <p:cNvSpPr/>
              <p:nvPr/>
            </p:nvSpPr>
            <p:spPr>
              <a:xfrm>
                <a:off x="8822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41"/>
              <p:cNvSpPr/>
              <p:nvPr/>
            </p:nvSpPr>
            <p:spPr>
              <a:xfrm>
                <a:off x="8593759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41"/>
              <p:cNvSpPr/>
              <p:nvPr/>
            </p:nvSpPr>
            <p:spPr>
              <a:xfrm>
                <a:off x="847920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41"/>
              <p:cNvSpPr/>
              <p:nvPr/>
            </p:nvSpPr>
            <p:spPr>
              <a:xfrm>
                <a:off x="836467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3" name="Google Shape;4163;p41"/>
              <p:cNvSpPr/>
              <p:nvPr/>
            </p:nvSpPr>
            <p:spPr>
              <a:xfrm>
                <a:off x="8250117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4" name="Google Shape;4164;p41"/>
              <p:cNvSpPr/>
              <p:nvPr/>
            </p:nvSpPr>
            <p:spPr>
              <a:xfrm>
                <a:off x="779191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41"/>
              <p:cNvSpPr/>
              <p:nvPr/>
            </p:nvSpPr>
            <p:spPr>
              <a:xfrm>
                <a:off x="7677392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41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41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41"/>
              <p:cNvSpPr/>
              <p:nvPr/>
            </p:nvSpPr>
            <p:spPr>
              <a:xfrm>
                <a:off x="8937401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9" name="Google Shape;4169;p41"/>
              <p:cNvSpPr/>
              <p:nvPr/>
            </p:nvSpPr>
            <p:spPr>
              <a:xfrm>
                <a:off x="8822842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0" name="Google Shape;4170;p41"/>
              <p:cNvSpPr/>
              <p:nvPr/>
            </p:nvSpPr>
            <p:spPr>
              <a:xfrm>
                <a:off x="8708318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41"/>
              <p:cNvSpPr/>
              <p:nvPr/>
            </p:nvSpPr>
            <p:spPr>
              <a:xfrm>
                <a:off x="7906476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41"/>
              <p:cNvSpPr/>
              <p:nvPr/>
            </p:nvSpPr>
            <p:spPr>
              <a:xfrm>
                <a:off x="7791917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41"/>
              <p:cNvSpPr/>
              <p:nvPr/>
            </p:nvSpPr>
            <p:spPr>
              <a:xfrm>
                <a:off x="8479200" y="461593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41"/>
              <p:cNvSpPr/>
              <p:nvPr/>
            </p:nvSpPr>
            <p:spPr>
              <a:xfrm>
                <a:off x="8936990" y="4505450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5" name="Google Shape;4175;p41"/>
              <p:cNvSpPr/>
              <p:nvPr/>
            </p:nvSpPr>
            <p:spPr>
              <a:xfrm>
                <a:off x="8822431" y="4395000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6" name="Google Shape;4176;p41"/>
              <p:cNvSpPr/>
              <p:nvPr/>
            </p:nvSpPr>
            <p:spPr>
              <a:xfrm>
                <a:off x="8822842" y="4174031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7" name="Google Shape;4177;p41"/>
              <p:cNvSpPr/>
              <p:nvPr/>
            </p:nvSpPr>
            <p:spPr>
              <a:xfrm>
                <a:off x="8936990" y="4063581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78" name="Google Shape;4178;p41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179" name="Google Shape;4179;p41"/>
          <p:cNvSpPr txBox="1"/>
          <p:nvPr>
            <p:ph idx="2" type="title"/>
          </p:nvPr>
        </p:nvSpPr>
        <p:spPr>
          <a:xfrm>
            <a:off x="3405675" y="1744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0" name="Google Shape;4180;p41"/>
          <p:cNvSpPr txBox="1"/>
          <p:nvPr>
            <p:ph idx="3" type="title"/>
          </p:nvPr>
        </p:nvSpPr>
        <p:spPr>
          <a:xfrm>
            <a:off x="3349512" y="21237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81" name="Google Shape;4181;p41"/>
          <p:cNvSpPr txBox="1"/>
          <p:nvPr>
            <p:ph idx="4" type="title"/>
          </p:nvPr>
        </p:nvSpPr>
        <p:spPr>
          <a:xfrm>
            <a:off x="783300" y="1744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2" name="Google Shape;4182;p41"/>
          <p:cNvSpPr txBox="1"/>
          <p:nvPr>
            <p:ph idx="5" type="title"/>
          </p:nvPr>
        </p:nvSpPr>
        <p:spPr>
          <a:xfrm>
            <a:off x="727200" y="21237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83" name="Google Shape;4183;p41"/>
          <p:cNvSpPr txBox="1"/>
          <p:nvPr>
            <p:ph idx="6" type="title"/>
          </p:nvPr>
        </p:nvSpPr>
        <p:spPr>
          <a:xfrm>
            <a:off x="6027838" y="1744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4" name="Google Shape;4184;p41"/>
          <p:cNvSpPr txBox="1"/>
          <p:nvPr>
            <p:ph idx="7" type="title"/>
          </p:nvPr>
        </p:nvSpPr>
        <p:spPr>
          <a:xfrm>
            <a:off x="5971700" y="21237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85" name="Google Shape;4185;p41"/>
          <p:cNvSpPr txBox="1"/>
          <p:nvPr>
            <p:ph idx="8" type="title"/>
          </p:nvPr>
        </p:nvSpPr>
        <p:spPr>
          <a:xfrm>
            <a:off x="3405675" y="3472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6" name="Google Shape;4186;p41"/>
          <p:cNvSpPr txBox="1"/>
          <p:nvPr>
            <p:ph idx="9" type="title"/>
          </p:nvPr>
        </p:nvSpPr>
        <p:spPr>
          <a:xfrm>
            <a:off x="3349512" y="38517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87" name="Google Shape;4187;p41"/>
          <p:cNvSpPr txBox="1"/>
          <p:nvPr>
            <p:ph idx="13" type="title"/>
          </p:nvPr>
        </p:nvSpPr>
        <p:spPr>
          <a:xfrm>
            <a:off x="783300" y="3472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8" name="Google Shape;4188;p41"/>
          <p:cNvSpPr txBox="1"/>
          <p:nvPr>
            <p:ph idx="14" type="title"/>
          </p:nvPr>
        </p:nvSpPr>
        <p:spPr>
          <a:xfrm>
            <a:off x="727200" y="38517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89" name="Google Shape;4189;p41"/>
          <p:cNvSpPr txBox="1"/>
          <p:nvPr>
            <p:ph idx="15" type="title"/>
          </p:nvPr>
        </p:nvSpPr>
        <p:spPr>
          <a:xfrm>
            <a:off x="6027838" y="3472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90" name="Google Shape;4190;p41"/>
          <p:cNvSpPr txBox="1"/>
          <p:nvPr>
            <p:ph idx="16" type="title"/>
          </p:nvPr>
        </p:nvSpPr>
        <p:spPr>
          <a:xfrm>
            <a:off x="5971700" y="38517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91" name="Google Shape;4191;p41"/>
          <p:cNvSpPr txBox="1"/>
          <p:nvPr>
            <p:ph hasCustomPrompt="1" idx="17" type="title"/>
          </p:nvPr>
        </p:nvSpPr>
        <p:spPr>
          <a:xfrm>
            <a:off x="1703500" y="1267374"/>
            <a:ext cx="492300" cy="40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2" name="Google Shape;4192;p41"/>
          <p:cNvSpPr txBox="1"/>
          <p:nvPr>
            <p:ph hasCustomPrompt="1" idx="18" type="title"/>
          </p:nvPr>
        </p:nvSpPr>
        <p:spPr>
          <a:xfrm>
            <a:off x="4325825" y="1267374"/>
            <a:ext cx="492300" cy="40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3" name="Google Shape;4193;p41"/>
          <p:cNvSpPr txBox="1"/>
          <p:nvPr>
            <p:ph hasCustomPrompt="1" idx="19" type="title"/>
          </p:nvPr>
        </p:nvSpPr>
        <p:spPr>
          <a:xfrm>
            <a:off x="6948350" y="1267374"/>
            <a:ext cx="492300" cy="40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4" name="Google Shape;4194;p41"/>
          <p:cNvSpPr txBox="1"/>
          <p:nvPr>
            <p:ph hasCustomPrompt="1" idx="20" type="title"/>
          </p:nvPr>
        </p:nvSpPr>
        <p:spPr>
          <a:xfrm>
            <a:off x="1703500" y="3007386"/>
            <a:ext cx="492300" cy="40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5" name="Google Shape;4195;p41"/>
          <p:cNvSpPr txBox="1"/>
          <p:nvPr>
            <p:ph hasCustomPrompt="1" idx="21" type="title"/>
          </p:nvPr>
        </p:nvSpPr>
        <p:spPr>
          <a:xfrm>
            <a:off x="4325825" y="3007386"/>
            <a:ext cx="492300" cy="40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6" name="Google Shape;4196;p41"/>
          <p:cNvSpPr txBox="1"/>
          <p:nvPr>
            <p:ph hasCustomPrompt="1" idx="22" type="title"/>
          </p:nvPr>
        </p:nvSpPr>
        <p:spPr>
          <a:xfrm>
            <a:off x="6948350" y="3007386"/>
            <a:ext cx="492300" cy="405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ht columns">
  <p:cSld name="CUSTOM_3_1">
    <p:spTree>
      <p:nvGrpSpPr>
        <p:cNvPr id="4197" name="Shape 4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" name="Google Shape;4198;p4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199" name="Google Shape;4199;p42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4200" name="Google Shape;4200;p42"/>
            <p:cNvGrpSpPr/>
            <p:nvPr/>
          </p:nvGrpSpPr>
          <p:grpSpPr>
            <a:xfrm flipH="1">
              <a:off x="113892" y="108088"/>
              <a:ext cx="8915727" cy="4927324"/>
              <a:chOff x="113892" y="108088"/>
              <a:chExt cx="8915727" cy="4927324"/>
            </a:xfrm>
          </p:grpSpPr>
          <p:sp>
            <p:nvSpPr>
              <p:cNvPr id="4201" name="Google Shape;4201;p42"/>
              <p:cNvSpPr/>
              <p:nvPr/>
            </p:nvSpPr>
            <p:spPr>
              <a:xfrm flipH="1" rot="10800000">
                <a:off x="114522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42"/>
              <p:cNvSpPr/>
              <p:nvPr/>
            </p:nvSpPr>
            <p:spPr>
              <a:xfrm flipH="1" rot="10800000">
                <a:off x="91613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3" name="Google Shape;4203;p42"/>
              <p:cNvSpPr/>
              <p:nvPr/>
            </p:nvSpPr>
            <p:spPr>
              <a:xfrm flipH="1" rot="10800000">
                <a:off x="572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4" name="Google Shape;4204;p42"/>
              <p:cNvSpPr/>
              <p:nvPr/>
            </p:nvSpPr>
            <p:spPr>
              <a:xfrm flipH="1" rot="10800000">
                <a:off x="34338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5" name="Google Shape;4205;p42"/>
              <p:cNvSpPr/>
              <p:nvPr/>
            </p:nvSpPr>
            <p:spPr>
              <a:xfrm flipH="1" rot="10800000">
                <a:off x="22882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6" name="Google Shape;4206;p42"/>
              <p:cNvSpPr/>
              <p:nvPr/>
            </p:nvSpPr>
            <p:spPr>
              <a:xfrm flipH="1" rot="10800000">
                <a:off x="11426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7" name="Google Shape;4207;p42"/>
              <p:cNvSpPr/>
              <p:nvPr/>
            </p:nvSpPr>
            <p:spPr>
              <a:xfrm flipH="1" rot="10800000">
                <a:off x="137407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8" name="Google Shape;4208;p42"/>
              <p:cNvSpPr/>
              <p:nvPr/>
            </p:nvSpPr>
            <p:spPr>
              <a:xfrm flipH="1" rot="10800000">
                <a:off x="11389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9" name="Google Shape;4209;p42"/>
              <p:cNvSpPr/>
              <p:nvPr/>
            </p:nvSpPr>
            <p:spPr>
              <a:xfrm flipH="1" rot="10800000">
                <a:off x="34356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0" name="Google Shape;4210;p42"/>
              <p:cNvSpPr/>
              <p:nvPr/>
            </p:nvSpPr>
            <p:spPr>
              <a:xfrm flipH="1" rot="10800000">
                <a:off x="458123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1" name="Google Shape;4211;p42"/>
              <p:cNvSpPr/>
              <p:nvPr/>
            </p:nvSpPr>
            <p:spPr>
              <a:xfrm flipH="1" rot="10800000">
                <a:off x="229040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2" name="Google Shape;4212;p42"/>
              <p:cNvSpPr/>
              <p:nvPr/>
            </p:nvSpPr>
            <p:spPr>
              <a:xfrm flipH="1" rot="10800000">
                <a:off x="458123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3" name="Google Shape;4213;p42"/>
              <p:cNvSpPr/>
              <p:nvPr/>
            </p:nvSpPr>
            <p:spPr>
              <a:xfrm flipH="1" rot="10800000">
                <a:off x="114481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4" name="Google Shape;4214;p42"/>
              <p:cNvSpPr/>
              <p:nvPr/>
            </p:nvSpPr>
            <p:spPr>
              <a:xfrm flipH="1" rot="10800000">
                <a:off x="343564" y="552092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5" name="Google Shape;4215;p42"/>
              <p:cNvSpPr/>
              <p:nvPr/>
            </p:nvSpPr>
            <p:spPr>
              <a:xfrm flipH="1" rot="10800000">
                <a:off x="7217222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6" name="Google Shape;4216;p42"/>
              <p:cNvSpPr/>
              <p:nvPr/>
            </p:nvSpPr>
            <p:spPr>
              <a:xfrm flipH="1" rot="10800000">
                <a:off x="6988105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7" name="Google Shape;4217;p42"/>
              <p:cNvSpPr/>
              <p:nvPr/>
            </p:nvSpPr>
            <p:spPr>
              <a:xfrm flipH="1" rot="10800000">
                <a:off x="7102663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8" name="Google Shape;4218;p42"/>
              <p:cNvSpPr/>
              <p:nvPr/>
            </p:nvSpPr>
            <p:spPr>
              <a:xfrm flipH="1" rot="10800000">
                <a:off x="8822892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9" name="Google Shape;4219;p42"/>
              <p:cNvSpPr/>
              <p:nvPr/>
            </p:nvSpPr>
            <p:spPr>
              <a:xfrm flipH="1" rot="10800000">
                <a:off x="8479250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0" name="Google Shape;4220;p42"/>
              <p:cNvSpPr/>
              <p:nvPr/>
            </p:nvSpPr>
            <p:spPr>
              <a:xfrm flipH="1" rot="10800000">
                <a:off x="8250167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42"/>
              <p:cNvSpPr/>
              <p:nvPr/>
            </p:nvSpPr>
            <p:spPr>
              <a:xfrm flipH="1" rot="10800000">
                <a:off x="8135609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2" name="Google Shape;4222;p42"/>
              <p:cNvSpPr/>
              <p:nvPr/>
            </p:nvSpPr>
            <p:spPr>
              <a:xfrm flipH="1" rot="10800000">
                <a:off x="8021084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42"/>
              <p:cNvSpPr/>
              <p:nvPr/>
            </p:nvSpPr>
            <p:spPr>
              <a:xfrm flipH="1" rot="10800000">
                <a:off x="8937040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4" name="Google Shape;4224;p42"/>
              <p:cNvSpPr/>
              <p:nvPr/>
            </p:nvSpPr>
            <p:spPr>
              <a:xfrm flipH="1" rot="10800000">
                <a:off x="8708368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5" name="Google Shape;4225;p42"/>
              <p:cNvSpPr/>
              <p:nvPr/>
            </p:nvSpPr>
            <p:spPr>
              <a:xfrm flipH="1" rot="10800000">
                <a:off x="8021084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6" name="Google Shape;4226;p42"/>
              <p:cNvSpPr/>
              <p:nvPr/>
            </p:nvSpPr>
            <p:spPr>
              <a:xfrm flipH="1" rot="10800000">
                <a:off x="7677442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42"/>
              <p:cNvSpPr/>
              <p:nvPr/>
            </p:nvSpPr>
            <p:spPr>
              <a:xfrm flipH="1" rot="10800000">
                <a:off x="8707957" y="329022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8" name="Google Shape;4228;p42"/>
              <p:cNvSpPr/>
              <p:nvPr/>
            </p:nvSpPr>
            <p:spPr>
              <a:xfrm flipH="1" rot="10800000">
                <a:off x="8937040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42"/>
              <p:cNvSpPr/>
              <p:nvPr/>
            </p:nvSpPr>
            <p:spPr>
              <a:xfrm flipH="1" rot="10800000">
                <a:off x="8822481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0" name="Google Shape;4230;p42"/>
              <p:cNvSpPr/>
              <p:nvPr/>
            </p:nvSpPr>
            <p:spPr>
              <a:xfrm flipH="1" rot="10800000">
                <a:off x="8593809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1" name="Google Shape;4231;p42"/>
              <p:cNvSpPr/>
              <p:nvPr/>
            </p:nvSpPr>
            <p:spPr>
              <a:xfrm flipH="1" rot="10800000">
                <a:off x="8937040" y="55209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2" name="Google Shape;4232;p42"/>
              <p:cNvSpPr/>
              <p:nvPr/>
            </p:nvSpPr>
            <p:spPr>
              <a:xfrm>
                <a:off x="171767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3" name="Google Shape;4233;p42"/>
              <p:cNvSpPr/>
              <p:nvPr/>
            </p:nvSpPr>
            <p:spPr>
              <a:xfrm>
                <a:off x="1603146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4" name="Google Shape;4234;p42"/>
              <p:cNvSpPr/>
              <p:nvPr/>
            </p:nvSpPr>
            <p:spPr>
              <a:xfrm>
                <a:off x="1374029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5" name="Google Shape;4235;p42"/>
              <p:cNvSpPr/>
              <p:nvPr/>
            </p:nvSpPr>
            <p:spPr>
              <a:xfrm>
                <a:off x="1259505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6" name="Google Shape;4236;p42"/>
              <p:cNvSpPr/>
              <p:nvPr/>
            </p:nvSpPr>
            <p:spPr>
              <a:xfrm>
                <a:off x="91586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7" name="Google Shape;4237;p42"/>
              <p:cNvSpPr/>
              <p:nvPr/>
            </p:nvSpPr>
            <p:spPr>
              <a:xfrm>
                <a:off x="80130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8" name="Google Shape;4238;p42"/>
              <p:cNvSpPr/>
              <p:nvPr/>
            </p:nvSpPr>
            <p:spPr>
              <a:xfrm>
                <a:off x="68678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9" name="Google Shape;4239;p42"/>
              <p:cNvSpPr/>
              <p:nvPr/>
            </p:nvSpPr>
            <p:spPr>
              <a:xfrm>
                <a:off x="458073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0" name="Google Shape;4240;p42"/>
              <p:cNvSpPr/>
              <p:nvPr/>
            </p:nvSpPr>
            <p:spPr>
              <a:xfrm>
                <a:off x="343514" y="494694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1" name="Google Shape;4241;p42"/>
              <p:cNvSpPr/>
              <p:nvPr/>
            </p:nvSpPr>
            <p:spPr>
              <a:xfrm>
                <a:off x="22899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2" name="Google Shape;4242;p42"/>
              <p:cNvSpPr/>
              <p:nvPr/>
            </p:nvSpPr>
            <p:spPr>
              <a:xfrm>
                <a:off x="11443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3" name="Google Shape;4243;p42"/>
              <p:cNvSpPr/>
              <p:nvPr/>
            </p:nvSpPr>
            <p:spPr>
              <a:xfrm>
                <a:off x="68715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4" name="Google Shape;4244;p42"/>
              <p:cNvSpPr/>
              <p:nvPr/>
            </p:nvSpPr>
            <p:spPr>
              <a:xfrm>
                <a:off x="458073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5" name="Google Shape;4245;p42"/>
              <p:cNvSpPr/>
              <p:nvPr/>
            </p:nvSpPr>
            <p:spPr>
              <a:xfrm>
                <a:off x="22899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6" name="Google Shape;4246;p42"/>
              <p:cNvSpPr/>
              <p:nvPr/>
            </p:nvSpPr>
            <p:spPr>
              <a:xfrm>
                <a:off x="114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7" name="Google Shape;4247;p42"/>
              <p:cNvSpPr/>
              <p:nvPr/>
            </p:nvSpPr>
            <p:spPr>
              <a:xfrm>
                <a:off x="114431" y="4395000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42"/>
              <p:cNvSpPr/>
              <p:nvPr/>
            </p:nvSpPr>
            <p:spPr>
              <a:xfrm>
                <a:off x="229245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42"/>
              <p:cNvSpPr/>
              <p:nvPr/>
            </p:nvSpPr>
            <p:spPr>
              <a:xfrm>
                <a:off x="2177926" y="4946942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42"/>
              <p:cNvSpPr/>
              <p:nvPr/>
            </p:nvSpPr>
            <p:spPr>
              <a:xfrm>
                <a:off x="206336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42"/>
              <p:cNvSpPr/>
              <p:nvPr/>
            </p:nvSpPr>
            <p:spPr>
              <a:xfrm>
                <a:off x="1948808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42"/>
              <p:cNvSpPr/>
              <p:nvPr/>
            </p:nvSpPr>
            <p:spPr>
              <a:xfrm>
                <a:off x="183428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42"/>
              <p:cNvSpPr/>
              <p:nvPr/>
            </p:nvSpPr>
            <p:spPr>
              <a:xfrm>
                <a:off x="229245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42"/>
              <p:cNvSpPr/>
              <p:nvPr/>
            </p:nvSpPr>
            <p:spPr>
              <a:xfrm>
                <a:off x="2177926" y="483686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42"/>
              <p:cNvSpPr/>
              <p:nvPr/>
            </p:nvSpPr>
            <p:spPr>
              <a:xfrm>
                <a:off x="206336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42"/>
              <p:cNvSpPr/>
              <p:nvPr/>
            </p:nvSpPr>
            <p:spPr>
              <a:xfrm>
                <a:off x="1948808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42"/>
              <p:cNvSpPr/>
              <p:nvPr/>
            </p:nvSpPr>
            <p:spPr>
              <a:xfrm>
                <a:off x="1834284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42"/>
              <p:cNvSpPr/>
              <p:nvPr/>
            </p:nvSpPr>
            <p:spPr>
              <a:xfrm>
                <a:off x="2292450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42"/>
              <p:cNvSpPr/>
              <p:nvPr/>
            </p:nvSpPr>
            <p:spPr>
              <a:xfrm>
                <a:off x="1834284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42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42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2" name="Google Shape;4262;p42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3" name="Google Shape;4263;p42"/>
              <p:cNvSpPr/>
              <p:nvPr/>
            </p:nvSpPr>
            <p:spPr>
              <a:xfrm>
                <a:off x="6758971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42"/>
              <p:cNvSpPr/>
              <p:nvPr/>
            </p:nvSpPr>
            <p:spPr>
              <a:xfrm>
                <a:off x="641574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42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6" name="Google Shape;4266;p42"/>
              <p:cNvSpPr/>
              <p:nvPr/>
            </p:nvSpPr>
            <p:spPr>
              <a:xfrm>
                <a:off x="6759382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7" name="Google Shape;4267;p42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42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42"/>
              <p:cNvSpPr/>
              <p:nvPr/>
            </p:nvSpPr>
            <p:spPr>
              <a:xfrm>
                <a:off x="8936990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0" name="Google Shape;4270;p42"/>
              <p:cNvSpPr/>
              <p:nvPr/>
            </p:nvSpPr>
            <p:spPr>
              <a:xfrm>
                <a:off x="8707907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42"/>
              <p:cNvSpPr/>
              <p:nvPr/>
            </p:nvSpPr>
            <p:spPr>
              <a:xfrm>
                <a:off x="85937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2" name="Google Shape;4272;p42"/>
              <p:cNvSpPr/>
              <p:nvPr/>
            </p:nvSpPr>
            <p:spPr>
              <a:xfrm>
                <a:off x="825011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42"/>
              <p:cNvSpPr/>
              <p:nvPr/>
            </p:nvSpPr>
            <p:spPr>
              <a:xfrm>
                <a:off x="81355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4" name="Google Shape;4274;p42"/>
              <p:cNvSpPr/>
              <p:nvPr/>
            </p:nvSpPr>
            <p:spPr>
              <a:xfrm>
                <a:off x="802103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42"/>
              <p:cNvSpPr/>
              <p:nvPr/>
            </p:nvSpPr>
            <p:spPr>
              <a:xfrm>
                <a:off x="7791917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6" name="Google Shape;4276;p42"/>
              <p:cNvSpPr/>
              <p:nvPr/>
            </p:nvSpPr>
            <p:spPr>
              <a:xfrm>
                <a:off x="7677392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42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8" name="Google Shape;4278;p42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9" name="Google Shape;4279;p42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42"/>
              <p:cNvSpPr/>
              <p:nvPr/>
            </p:nvSpPr>
            <p:spPr>
              <a:xfrm>
                <a:off x="8936990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42"/>
              <p:cNvSpPr/>
              <p:nvPr/>
            </p:nvSpPr>
            <p:spPr>
              <a:xfrm>
                <a:off x="8822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2" name="Google Shape;4282;p42"/>
              <p:cNvSpPr/>
              <p:nvPr/>
            </p:nvSpPr>
            <p:spPr>
              <a:xfrm>
                <a:off x="8593759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3" name="Google Shape;4283;p42"/>
              <p:cNvSpPr/>
              <p:nvPr/>
            </p:nvSpPr>
            <p:spPr>
              <a:xfrm>
                <a:off x="847920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4" name="Google Shape;4284;p42"/>
              <p:cNvSpPr/>
              <p:nvPr/>
            </p:nvSpPr>
            <p:spPr>
              <a:xfrm>
                <a:off x="836467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5" name="Google Shape;4285;p42"/>
              <p:cNvSpPr/>
              <p:nvPr/>
            </p:nvSpPr>
            <p:spPr>
              <a:xfrm>
                <a:off x="8250117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6" name="Google Shape;4286;p42"/>
              <p:cNvSpPr/>
              <p:nvPr/>
            </p:nvSpPr>
            <p:spPr>
              <a:xfrm>
                <a:off x="779191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7" name="Google Shape;4287;p42"/>
              <p:cNvSpPr/>
              <p:nvPr/>
            </p:nvSpPr>
            <p:spPr>
              <a:xfrm>
                <a:off x="7677392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42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9" name="Google Shape;4289;p42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42"/>
              <p:cNvSpPr/>
              <p:nvPr/>
            </p:nvSpPr>
            <p:spPr>
              <a:xfrm>
                <a:off x="8937401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1" name="Google Shape;4291;p42"/>
              <p:cNvSpPr/>
              <p:nvPr/>
            </p:nvSpPr>
            <p:spPr>
              <a:xfrm>
                <a:off x="8822842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2" name="Google Shape;4292;p42"/>
              <p:cNvSpPr/>
              <p:nvPr/>
            </p:nvSpPr>
            <p:spPr>
              <a:xfrm>
                <a:off x="8708318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3" name="Google Shape;4293;p42"/>
              <p:cNvSpPr/>
              <p:nvPr/>
            </p:nvSpPr>
            <p:spPr>
              <a:xfrm>
                <a:off x="7906476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4" name="Google Shape;4294;p42"/>
              <p:cNvSpPr/>
              <p:nvPr/>
            </p:nvSpPr>
            <p:spPr>
              <a:xfrm>
                <a:off x="7791917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5" name="Google Shape;4295;p42"/>
              <p:cNvSpPr/>
              <p:nvPr/>
            </p:nvSpPr>
            <p:spPr>
              <a:xfrm>
                <a:off x="8479200" y="461593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6" name="Google Shape;4296;p42"/>
              <p:cNvSpPr/>
              <p:nvPr/>
            </p:nvSpPr>
            <p:spPr>
              <a:xfrm>
                <a:off x="8936990" y="4505450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42"/>
              <p:cNvSpPr/>
              <p:nvPr/>
            </p:nvSpPr>
            <p:spPr>
              <a:xfrm>
                <a:off x="8822431" y="4395000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42"/>
              <p:cNvSpPr/>
              <p:nvPr/>
            </p:nvSpPr>
            <p:spPr>
              <a:xfrm>
                <a:off x="8822842" y="4174031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42"/>
              <p:cNvSpPr/>
              <p:nvPr/>
            </p:nvSpPr>
            <p:spPr>
              <a:xfrm>
                <a:off x="8936990" y="4063581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00" name="Google Shape;4300;p42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301" name="Google Shape;4301;p42"/>
          <p:cNvSpPr txBox="1"/>
          <p:nvPr>
            <p:ph idx="2" type="title"/>
          </p:nvPr>
        </p:nvSpPr>
        <p:spPr>
          <a:xfrm>
            <a:off x="1707982" y="12681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02" name="Google Shape;4302;p42"/>
          <p:cNvSpPr txBox="1"/>
          <p:nvPr>
            <p:ph hasCustomPrompt="1" idx="3" type="title"/>
          </p:nvPr>
        </p:nvSpPr>
        <p:spPr>
          <a:xfrm>
            <a:off x="1085657" y="13268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3" name="Google Shape;4303;p42"/>
          <p:cNvSpPr txBox="1"/>
          <p:nvPr>
            <p:ph idx="4" type="title"/>
          </p:nvPr>
        </p:nvSpPr>
        <p:spPr>
          <a:xfrm>
            <a:off x="5428407" y="12681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04" name="Google Shape;4304;p42"/>
          <p:cNvSpPr txBox="1"/>
          <p:nvPr>
            <p:ph hasCustomPrompt="1" idx="5" type="title"/>
          </p:nvPr>
        </p:nvSpPr>
        <p:spPr>
          <a:xfrm>
            <a:off x="4806082" y="13268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5" name="Google Shape;4305;p42"/>
          <p:cNvSpPr txBox="1"/>
          <p:nvPr>
            <p:ph idx="6" type="title"/>
          </p:nvPr>
        </p:nvSpPr>
        <p:spPr>
          <a:xfrm>
            <a:off x="1707982" y="21216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06" name="Google Shape;4306;p42"/>
          <p:cNvSpPr txBox="1"/>
          <p:nvPr>
            <p:ph hasCustomPrompt="1" idx="7" type="title"/>
          </p:nvPr>
        </p:nvSpPr>
        <p:spPr>
          <a:xfrm>
            <a:off x="1085657" y="21803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7" name="Google Shape;4307;p42"/>
          <p:cNvSpPr txBox="1"/>
          <p:nvPr>
            <p:ph idx="8" type="title"/>
          </p:nvPr>
        </p:nvSpPr>
        <p:spPr>
          <a:xfrm>
            <a:off x="5428407" y="21216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08" name="Google Shape;4308;p42"/>
          <p:cNvSpPr txBox="1"/>
          <p:nvPr>
            <p:ph hasCustomPrompt="1" idx="9" type="title"/>
          </p:nvPr>
        </p:nvSpPr>
        <p:spPr>
          <a:xfrm>
            <a:off x="4806082" y="21803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09" name="Google Shape;4309;p42"/>
          <p:cNvSpPr txBox="1"/>
          <p:nvPr>
            <p:ph idx="13" type="title"/>
          </p:nvPr>
        </p:nvSpPr>
        <p:spPr>
          <a:xfrm>
            <a:off x="1707982" y="29751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10" name="Google Shape;4310;p42"/>
          <p:cNvSpPr txBox="1"/>
          <p:nvPr>
            <p:ph hasCustomPrompt="1" idx="14" type="title"/>
          </p:nvPr>
        </p:nvSpPr>
        <p:spPr>
          <a:xfrm>
            <a:off x="1085657" y="30338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11" name="Google Shape;4311;p42"/>
          <p:cNvSpPr txBox="1"/>
          <p:nvPr>
            <p:ph idx="15" type="title"/>
          </p:nvPr>
        </p:nvSpPr>
        <p:spPr>
          <a:xfrm>
            <a:off x="5428407" y="29751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12" name="Google Shape;4312;p42"/>
          <p:cNvSpPr txBox="1"/>
          <p:nvPr>
            <p:ph hasCustomPrompt="1" idx="16" type="title"/>
          </p:nvPr>
        </p:nvSpPr>
        <p:spPr>
          <a:xfrm>
            <a:off x="4806082" y="30338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13" name="Google Shape;4313;p42"/>
          <p:cNvSpPr txBox="1"/>
          <p:nvPr>
            <p:ph idx="17" type="title"/>
          </p:nvPr>
        </p:nvSpPr>
        <p:spPr>
          <a:xfrm>
            <a:off x="1707982" y="38286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14" name="Google Shape;4314;p42"/>
          <p:cNvSpPr txBox="1"/>
          <p:nvPr>
            <p:ph hasCustomPrompt="1" idx="18" type="title"/>
          </p:nvPr>
        </p:nvSpPr>
        <p:spPr>
          <a:xfrm>
            <a:off x="1085657" y="38873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15" name="Google Shape;4315;p42"/>
          <p:cNvSpPr txBox="1"/>
          <p:nvPr>
            <p:ph idx="19" type="title"/>
          </p:nvPr>
        </p:nvSpPr>
        <p:spPr>
          <a:xfrm>
            <a:off x="5428407" y="3828600"/>
            <a:ext cx="2640900" cy="6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Fira Mono"/>
                <a:ea typeface="Fira Mono"/>
                <a:cs typeface="Fira Mono"/>
                <a:sym typeface="Fira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316" name="Google Shape;4316;p42"/>
          <p:cNvSpPr txBox="1"/>
          <p:nvPr>
            <p:ph hasCustomPrompt="1" idx="20" type="title"/>
          </p:nvPr>
        </p:nvSpPr>
        <p:spPr>
          <a:xfrm>
            <a:off x="4806082" y="3887336"/>
            <a:ext cx="550800" cy="447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4317" name="Shape 4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8" name="Google Shape;4318;p4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19" name="Google Shape;4319;p43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320" name="Google Shape;4320;p43"/>
          <p:cNvSpPr txBox="1"/>
          <p:nvPr>
            <p:ph idx="1" type="subTitle"/>
          </p:nvPr>
        </p:nvSpPr>
        <p:spPr>
          <a:xfrm>
            <a:off x="963350" y="2222300"/>
            <a:ext cx="25842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21" name="Google Shape;4321;p4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322" name="Google Shape;4322;p43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4323" name="Google Shape;4323;p43"/>
            <p:cNvGrpSpPr/>
            <p:nvPr/>
          </p:nvGrpSpPr>
          <p:grpSpPr>
            <a:xfrm flipH="1">
              <a:off x="113892" y="108088"/>
              <a:ext cx="8915727" cy="4927324"/>
              <a:chOff x="113892" y="108088"/>
              <a:chExt cx="8915727" cy="4927324"/>
            </a:xfrm>
          </p:grpSpPr>
          <p:sp>
            <p:nvSpPr>
              <p:cNvPr id="4324" name="Google Shape;4324;p43"/>
              <p:cNvSpPr/>
              <p:nvPr/>
            </p:nvSpPr>
            <p:spPr>
              <a:xfrm flipH="1" rot="10800000">
                <a:off x="114522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43"/>
              <p:cNvSpPr/>
              <p:nvPr/>
            </p:nvSpPr>
            <p:spPr>
              <a:xfrm flipH="1" rot="10800000">
                <a:off x="91613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43"/>
              <p:cNvSpPr/>
              <p:nvPr/>
            </p:nvSpPr>
            <p:spPr>
              <a:xfrm flipH="1" rot="10800000">
                <a:off x="572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7" name="Google Shape;4327;p43"/>
              <p:cNvSpPr/>
              <p:nvPr/>
            </p:nvSpPr>
            <p:spPr>
              <a:xfrm flipH="1" rot="10800000">
                <a:off x="34338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8" name="Google Shape;4328;p43"/>
              <p:cNvSpPr/>
              <p:nvPr/>
            </p:nvSpPr>
            <p:spPr>
              <a:xfrm flipH="1" rot="10800000">
                <a:off x="22882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9" name="Google Shape;4329;p43"/>
              <p:cNvSpPr/>
              <p:nvPr/>
            </p:nvSpPr>
            <p:spPr>
              <a:xfrm flipH="1" rot="10800000">
                <a:off x="11426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0" name="Google Shape;4330;p43"/>
              <p:cNvSpPr/>
              <p:nvPr/>
            </p:nvSpPr>
            <p:spPr>
              <a:xfrm flipH="1" rot="10800000">
                <a:off x="137407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43"/>
              <p:cNvSpPr/>
              <p:nvPr/>
            </p:nvSpPr>
            <p:spPr>
              <a:xfrm flipH="1" rot="10800000">
                <a:off x="11389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43"/>
              <p:cNvSpPr/>
              <p:nvPr/>
            </p:nvSpPr>
            <p:spPr>
              <a:xfrm flipH="1" rot="10800000">
                <a:off x="34356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3" name="Google Shape;4333;p43"/>
              <p:cNvSpPr/>
              <p:nvPr/>
            </p:nvSpPr>
            <p:spPr>
              <a:xfrm flipH="1" rot="10800000">
                <a:off x="458123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4" name="Google Shape;4334;p43"/>
              <p:cNvSpPr/>
              <p:nvPr/>
            </p:nvSpPr>
            <p:spPr>
              <a:xfrm flipH="1" rot="10800000">
                <a:off x="229040" y="329022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5" name="Google Shape;4335;p43"/>
              <p:cNvSpPr/>
              <p:nvPr/>
            </p:nvSpPr>
            <p:spPr>
              <a:xfrm flipH="1" rot="10800000">
                <a:off x="458123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6" name="Google Shape;4336;p43"/>
              <p:cNvSpPr/>
              <p:nvPr/>
            </p:nvSpPr>
            <p:spPr>
              <a:xfrm flipH="1" rot="10800000">
                <a:off x="114481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7" name="Google Shape;4337;p43"/>
              <p:cNvSpPr/>
              <p:nvPr/>
            </p:nvSpPr>
            <p:spPr>
              <a:xfrm flipH="1" rot="10800000">
                <a:off x="343564" y="552092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8" name="Google Shape;4338;p43"/>
              <p:cNvSpPr/>
              <p:nvPr/>
            </p:nvSpPr>
            <p:spPr>
              <a:xfrm flipH="1" rot="10800000">
                <a:off x="7217222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9" name="Google Shape;4339;p43"/>
              <p:cNvSpPr/>
              <p:nvPr/>
            </p:nvSpPr>
            <p:spPr>
              <a:xfrm flipH="1" rot="10800000">
                <a:off x="6988105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0" name="Google Shape;4340;p43"/>
              <p:cNvSpPr/>
              <p:nvPr/>
            </p:nvSpPr>
            <p:spPr>
              <a:xfrm flipH="1" rot="10800000">
                <a:off x="7102663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1" name="Google Shape;4341;p43"/>
              <p:cNvSpPr/>
              <p:nvPr/>
            </p:nvSpPr>
            <p:spPr>
              <a:xfrm flipH="1" rot="10800000">
                <a:off x="8822892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2" name="Google Shape;4342;p43"/>
              <p:cNvSpPr/>
              <p:nvPr/>
            </p:nvSpPr>
            <p:spPr>
              <a:xfrm flipH="1" rot="10800000">
                <a:off x="8479250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3" name="Google Shape;4343;p43"/>
              <p:cNvSpPr/>
              <p:nvPr/>
            </p:nvSpPr>
            <p:spPr>
              <a:xfrm flipH="1" rot="10800000">
                <a:off x="8250167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43"/>
              <p:cNvSpPr/>
              <p:nvPr/>
            </p:nvSpPr>
            <p:spPr>
              <a:xfrm flipH="1" rot="10800000">
                <a:off x="8135609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5" name="Google Shape;4345;p43"/>
              <p:cNvSpPr/>
              <p:nvPr/>
            </p:nvSpPr>
            <p:spPr>
              <a:xfrm flipH="1" rot="10800000">
                <a:off x="8021084" y="10808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6" name="Google Shape;4346;p43"/>
              <p:cNvSpPr/>
              <p:nvPr/>
            </p:nvSpPr>
            <p:spPr>
              <a:xfrm flipH="1" rot="10800000">
                <a:off x="8937040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7" name="Google Shape;4347;p43"/>
              <p:cNvSpPr/>
              <p:nvPr/>
            </p:nvSpPr>
            <p:spPr>
              <a:xfrm flipH="1" rot="10800000">
                <a:off x="8708368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8" name="Google Shape;4348;p43"/>
              <p:cNvSpPr/>
              <p:nvPr/>
            </p:nvSpPr>
            <p:spPr>
              <a:xfrm flipH="1" rot="10800000">
                <a:off x="8021084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9" name="Google Shape;4349;p43"/>
              <p:cNvSpPr/>
              <p:nvPr/>
            </p:nvSpPr>
            <p:spPr>
              <a:xfrm flipH="1" rot="10800000">
                <a:off x="7677442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0" name="Google Shape;4350;p43"/>
              <p:cNvSpPr/>
              <p:nvPr/>
            </p:nvSpPr>
            <p:spPr>
              <a:xfrm flipH="1" rot="10800000">
                <a:off x="8707957" y="329022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1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1" name="Google Shape;4351;p43"/>
              <p:cNvSpPr/>
              <p:nvPr/>
            </p:nvSpPr>
            <p:spPr>
              <a:xfrm flipH="1" rot="10800000">
                <a:off x="8937040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43"/>
              <p:cNvSpPr/>
              <p:nvPr/>
            </p:nvSpPr>
            <p:spPr>
              <a:xfrm flipH="1" rot="10800000">
                <a:off x="8822481" y="441642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43"/>
              <p:cNvSpPr/>
              <p:nvPr/>
            </p:nvSpPr>
            <p:spPr>
              <a:xfrm flipH="1" rot="10800000">
                <a:off x="8593809" y="441642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43"/>
              <p:cNvSpPr/>
              <p:nvPr/>
            </p:nvSpPr>
            <p:spPr>
              <a:xfrm flipH="1" rot="10800000">
                <a:off x="8937040" y="552092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5" name="Google Shape;4355;p43"/>
              <p:cNvSpPr/>
              <p:nvPr/>
            </p:nvSpPr>
            <p:spPr>
              <a:xfrm>
                <a:off x="171767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6" name="Google Shape;4356;p43"/>
              <p:cNvSpPr/>
              <p:nvPr/>
            </p:nvSpPr>
            <p:spPr>
              <a:xfrm>
                <a:off x="1603146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43"/>
              <p:cNvSpPr/>
              <p:nvPr/>
            </p:nvSpPr>
            <p:spPr>
              <a:xfrm>
                <a:off x="1374029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43"/>
              <p:cNvSpPr/>
              <p:nvPr/>
            </p:nvSpPr>
            <p:spPr>
              <a:xfrm>
                <a:off x="1259505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43"/>
              <p:cNvSpPr/>
              <p:nvPr/>
            </p:nvSpPr>
            <p:spPr>
              <a:xfrm>
                <a:off x="91586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0" name="Google Shape;4360;p43"/>
              <p:cNvSpPr/>
              <p:nvPr/>
            </p:nvSpPr>
            <p:spPr>
              <a:xfrm>
                <a:off x="80130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1" name="Google Shape;4361;p43"/>
              <p:cNvSpPr/>
              <p:nvPr/>
            </p:nvSpPr>
            <p:spPr>
              <a:xfrm>
                <a:off x="68678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2" name="Google Shape;4362;p43"/>
              <p:cNvSpPr/>
              <p:nvPr/>
            </p:nvSpPr>
            <p:spPr>
              <a:xfrm>
                <a:off x="458073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3" name="Google Shape;4363;p43"/>
              <p:cNvSpPr/>
              <p:nvPr/>
            </p:nvSpPr>
            <p:spPr>
              <a:xfrm>
                <a:off x="343514" y="4946942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4" name="Google Shape;4364;p43"/>
              <p:cNvSpPr/>
              <p:nvPr/>
            </p:nvSpPr>
            <p:spPr>
              <a:xfrm>
                <a:off x="22899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5" name="Google Shape;4365;p43"/>
              <p:cNvSpPr/>
              <p:nvPr/>
            </p:nvSpPr>
            <p:spPr>
              <a:xfrm>
                <a:off x="11443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6" name="Google Shape;4366;p43"/>
              <p:cNvSpPr/>
              <p:nvPr/>
            </p:nvSpPr>
            <p:spPr>
              <a:xfrm>
                <a:off x="68715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7" name="Google Shape;4367;p43"/>
              <p:cNvSpPr/>
              <p:nvPr/>
            </p:nvSpPr>
            <p:spPr>
              <a:xfrm>
                <a:off x="458073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8" name="Google Shape;4368;p43"/>
              <p:cNvSpPr/>
              <p:nvPr/>
            </p:nvSpPr>
            <p:spPr>
              <a:xfrm>
                <a:off x="22899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9" name="Google Shape;4369;p43"/>
              <p:cNvSpPr/>
              <p:nvPr/>
            </p:nvSpPr>
            <p:spPr>
              <a:xfrm>
                <a:off x="114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0" name="Google Shape;4370;p43"/>
              <p:cNvSpPr/>
              <p:nvPr/>
            </p:nvSpPr>
            <p:spPr>
              <a:xfrm>
                <a:off x="114431" y="4395000"/>
                <a:ext cx="92167" cy="88470"/>
              </a:xfrm>
              <a:custGeom>
                <a:rect b="b" l="l" r="r" t="t"/>
                <a:pathLst>
                  <a:path extrusionOk="0" h="2584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1" name="Google Shape;4371;p43"/>
              <p:cNvSpPr/>
              <p:nvPr/>
            </p:nvSpPr>
            <p:spPr>
              <a:xfrm>
                <a:off x="2292450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2" name="Google Shape;4372;p43"/>
              <p:cNvSpPr/>
              <p:nvPr/>
            </p:nvSpPr>
            <p:spPr>
              <a:xfrm>
                <a:off x="2177926" y="4946942"/>
                <a:ext cx="92133" cy="88470"/>
              </a:xfrm>
              <a:custGeom>
                <a:rect b="b" l="l" r="r" t="t"/>
                <a:pathLst>
                  <a:path extrusionOk="0" h="2584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3" name="Google Shape;4373;p43"/>
              <p:cNvSpPr/>
              <p:nvPr/>
            </p:nvSpPr>
            <p:spPr>
              <a:xfrm>
                <a:off x="206336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4" name="Google Shape;4374;p43"/>
              <p:cNvSpPr/>
              <p:nvPr/>
            </p:nvSpPr>
            <p:spPr>
              <a:xfrm>
                <a:off x="1948808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5" name="Google Shape;4375;p43"/>
              <p:cNvSpPr/>
              <p:nvPr/>
            </p:nvSpPr>
            <p:spPr>
              <a:xfrm>
                <a:off x="183428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6" name="Google Shape;4376;p43"/>
              <p:cNvSpPr/>
              <p:nvPr/>
            </p:nvSpPr>
            <p:spPr>
              <a:xfrm>
                <a:off x="229245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7" name="Google Shape;4377;p43"/>
              <p:cNvSpPr/>
              <p:nvPr/>
            </p:nvSpPr>
            <p:spPr>
              <a:xfrm>
                <a:off x="2177926" y="4836869"/>
                <a:ext cx="92133" cy="88093"/>
              </a:xfrm>
              <a:custGeom>
                <a:rect b="b" l="l" r="r" t="t"/>
                <a:pathLst>
                  <a:path extrusionOk="0" h="2573" w="2691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8" name="Google Shape;4378;p43"/>
              <p:cNvSpPr/>
              <p:nvPr/>
            </p:nvSpPr>
            <p:spPr>
              <a:xfrm>
                <a:off x="206336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9" name="Google Shape;4379;p43"/>
              <p:cNvSpPr/>
              <p:nvPr/>
            </p:nvSpPr>
            <p:spPr>
              <a:xfrm>
                <a:off x="1948808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0" name="Google Shape;4380;p43"/>
              <p:cNvSpPr/>
              <p:nvPr/>
            </p:nvSpPr>
            <p:spPr>
              <a:xfrm>
                <a:off x="1834284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43"/>
              <p:cNvSpPr/>
              <p:nvPr/>
            </p:nvSpPr>
            <p:spPr>
              <a:xfrm>
                <a:off x="2292450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43"/>
              <p:cNvSpPr/>
              <p:nvPr/>
            </p:nvSpPr>
            <p:spPr>
              <a:xfrm>
                <a:off x="1834284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3" name="Google Shape;4383;p43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4" name="Google Shape;4384;p43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5" name="Google Shape;4385;p43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6" name="Google Shape;4386;p43"/>
              <p:cNvSpPr/>
              <p:nvPr/>
            </p:nvSpPr>
            <p:spPr>
              <a:xfrm>
                <a:off x="6758971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7" name="Google Shape;4387;p43"/>
              <p:cNvSpPr/>
              <p:nvPr/>
            </p:nvSpPr>
            <p:spPr>
              <a:xfrm>
                <a:off x="6415741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8" name="Google Shape;4388;p43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9" name="Google Shape;4389;p43"/>
              <p:cNvSpPr/>
              <p:nvPr/>
            </p:nvSpPr>
            <p:spPr>
              <a:xfrm>
                <a:off x="6759382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0" name="Google Shape;4390;p43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1" name="Google Shape;4391;p43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2" name="Google Shape;4392;p43"/>
              <p:cNvSpPr/>
              <p:nvPr/>
            </p:nvSpPr>
            <p:spPr>
              <a:xfrm>
                <a:off x="8936990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3" name="Google Shape;4393;p43"/>
              <p:cNvSpPr/>
              <p:nvPr/>
            </p:nvSpPr>
            <p:spPr>
              <a:xfrm>
                <a:off x="8707907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43"/>
              <p:cNvSpPr/>
              <p:nvPr/>
            </p:nvSpPr>
            <p:spPr>
              <a:xfrm>
                <a:off x="85937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5" name="Google Shape;4395;p43"/>
              <p:cNvSpPr/>
              <p:nvPr/>
            </p:nvSpPr>
            <p:spPr>
              <a:xfrm>
                <a:off x="8250117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6" name="Google Shape;4396;p43"/>
              <p:cNvSpPr/>
              <p:nvPr/>
            </p:nvSpPr>
            <p:spPr>
              <a:xfrm>
                <a:off x="8135559" y="4947353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7" name="Google Shape;4397;p43"/>
              <p:cNvSpPr/>
              <p:nvPr/>
            </p:nvSpPr>
            <p:spPr>
              <a:xfrm>
                <a:off x="8021034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8" name="Google Shape;4398;p43"/>
              <p:cNvSpPr/>
              <p:nvPr/>
            </p:nvSpPr>
            <p:spPr>
              <a:xfrm>
                <a:off x="7791917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43"/>
              <p:cNvSpPr/>
              <p:nvPr/>
            </p:nvSpPr>
            <p:spPr>
              <a:xfrm>
                <a:off x="7677392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43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1" name="Google Shape;4401;p43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2" name="Google Shape;4402;p43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3" name="Google Shape;4403;p43"/>
              <p:cNvSpPr/>
              <p:nvPr/>
            </p:nvSpPr>
            <p:spPr>
              <a:xfrm>
                <a:off x="8936990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4" name="Google Shape;4404;p43"/>
              <p:cNvSpPr/>
              <p:nvPr/>
            </p:nvSpPr>
            <p:spPr>
              <a:xfrm>
                <a:off x="8822431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5" name="Google Shape;4405;p43"/>
              <p:cNvSpPr/>
              <p:nvPr/>
            </p:nvSpPr>
            <p:spPr>
              <a:xfrm>
                <a:off x="8593759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6" name="Google Shape;4406;p43"/>
              <p:cNvSpPr/>
              <p:nvPr/>
            </p:nvSpPr>
            <p:spPr>
              <a:xfrm>
                <a:off x="8479200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7" name="Google Shape;4407;p43"/>
              <p:cNvSpPr/>
              <p:nvPr/>
            </p:nvSpPr>
            <p:spPr>
              <a:xfrm>
                <a:off x="8364676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8" name="Google Shape;4408;p43"/>
              <p:cNvSpPr/>
              <p:nvPr/>
            </p:nvSpPr>
            <p:spPr>
              <a:xfrm>
                <a:off x="8250117" y="4836869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9" name="Google Shape;4409;p43"/>
              <p:cNvSpPr/>
              <p:nvPr/>
            </p:nvSpPr>
            <p:spPr>
              <a:xfrm>
                <a:off x="7791917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0" name="Google Shape;4410;p43"/>
              <p:cNvSpPr/>
              <p:nvPr/>
            </p:nvSpPr>
            <p:spPr>
              <a:xfrm>
                <a:off x="7677392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1" name="Google Shape;4411;p43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2" name="Google Shape;4412;p43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3" name="Google Shape;4413;p43"/>
              <p:cNvSpPr/>
              <p:nvPr/>
            </p:nvSpPr>
            <p:spPr>
              <a:xfrm>
                <a:off x="8937401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4" name="Google Shape;4414;p43"/>
              <p:cNvSpPr/>
              <p:nvPr/>
            </p:nvSpPr>
            <p:spPr>
              <a:xfrm>
                <a:off x="8822842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1"/>
                    </a:moveTo>
                    <a:lnTo>
                      <a:pt x="1" y="2573"/>
                    </a:lnTo>
                    <a:lnTo>
                      <a:pt x="2692" y="2573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5" name="Google Shape;4415;p43"/>
              <p:cNvSpPr/>
              <p:nvPr/>
            </p:nvSpPr>
            <p:spPr>
              <a:xfrm>
                <a:off x="8708318" y="472638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1"/>
                    </a:moveTo>
                    <a:lnTo>
                      <a:pt x="0" y="2573"/>
                    </a:lnTo>
                    <a:lnTo>
                      <a:pt x="2691" y="2573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6" name="Google Shape;4416;p43"/>
              <p:cNvSpPr/>
              <p:nvPr/>
            </p:nvSpPr>
            <p:spPr>
              <a:xfrm>
                <a:off x="7906476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7" name="Google Shape;4417;p43"/>
              <p:cNvSpPr/>
              <p:nvPr/>
            </p:nvSpPr>
            <p:spPr>
              <a:xfrm>
                <a:off x="7791917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8" name="Google Shape;4418;p43"/>
              <p:cNvSpPr/>
              <p:nvPr/>
            </p:nvSpPr>
            <p:spPr>
              <a:xfrm>
                <a:off x="8479200" y="4615934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9" name="Google Shape;4419;p43"/>
              <p:cNvSpPr/>
              <p:nvPr/>
            </p:nvSpPr>
            <p:spPr>
              <a:xfrm>
                <a:off x="8936990" y="4505450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0" name="Google Shape;4420;p43"/>
              <p:cNvSpPr/>
              <p:nvPr/>
            </p:nvSpPr>
            <p:spPr>
              <a:xfrm>
                <a:off x="8822431" y="4395000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1" name="Google Shape;4421;p43"/>
              <p:cNvSpPr/>
              <p:nvPr/>
            </p:nvSpPr>
            <p:spPr>
              <a:xfrm>
                <a:off x="8822842" y="4174031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2" name="Google Shape;4422;p43"/>
              <p:cNvSpPr/>
              <p:nvPr/>
            </p:nvSpPr>
            <p:spPr>
              <a:xfrm>
                <a:off x="8936990" y="4063581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">
    <p:spTree>
      <p:nvGrpSpPr>
        <p:cNvPr id="4423" name="Shape 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4" name="Google Shape;4424;p4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425" name="Google Shape;4425;p44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26" name="Google Shape;4426;p44"/>
            <p:cNvGrpSpPr/>
            <p:nvPr/>
          </p:nvGrpSpPr>
          <p:grpSpPr>
            <a:xfrm>
              <a:off x="114432" y="108091"/>
              <a:ext cx="8915137" cy="4927318"/>
              <a:chOff x="114432" y="99771"/>
              <a:chExt cx="8915137" cy="4927318"/>
            </a:xfrm>
          </p:grpSpPr>
          <p:sp>
            <p:nvSpPr>
              <p:cNvPr id="4427" name="Google Shape;4427;p44"/>
              <p:cNvSpPr/>
              <p:nvPr/>
            </p:nvSpPr>
            <p:spPr>
              <a:xfrm>
                <a:off x="1717671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8" name="Google Shape;4428;p44"/>
              <p:cNvSpPr/>
              <p:nvPr/>
            </p:nvSpPr>
            <p:spPr>
              <a:xfrm>
                <a:off x="148858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9" name="Google Shape;4429;p44"/>
              <p:cNvSpPr/>
              <p:nvPr/>
            </p:nvSpPr>
            <p:spPr>
              <a:xfrm>
                <a:off x="1144946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0" name="Google Shape;4430;p44"/>
              <p:cNvSpPr/>
              <p:nvPr/>
            </p:nvSpPr>
            <p:spPr>
              <a:xfrm>
                <a:off x="916274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1" name="Google Shape;4431;p44"/>
              <p:cNvSpPr/>
              <p:nvPr/>
            </p:nvSpPr>
            <p:spPr>
              <a:xfrm>
                <a:off x="801715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2" name="Google Shape;4432;p44"/>
              <p:cNvSpPr/>
              <p:nvPr/>
            </p:nvSpPr>
            <p:spPr>
              <a:xfrm>
                <a:off x="687156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3" name="Google Shape;4433;p44"/>
              <p:cNvSpPr/>
              <p:nvPr/>
            </p:nvSpPr>
            <p:spPr>
              <a:xfrm>
                <a:off x="1603147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4" name="Google Shape;4434;p44"/>
              <p:cNvSpPr/>
              <p:nvPr/>
            </p:nvSpPr>
            <p:spPr>
              <a:xfrm>
                <a:off x="1374029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5" name="Google Shape;4435;p44"/>
              <p:cNvSpPr/>
              <p:nvPr/>
            </p:nvSpPr>
            <p:spPr>
              <a:xfrm>
                <a:off x="686780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6" name="Google Shape;4436;p44"/>
              <p:cNvSpPr/>
              <p:nvPr/>
            </p:nvSpPr>
            <p:spPr>
              <a:xfrm>
                <a:off x="343515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7" name="Google Shape;4437;p44"/>
              <p:cNvSpPr/>
              <p:nvPr/>
            </p:nvSpPr>
            <p:spPr>
              <a:xfrm>
                <a:off x="263609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8" name="Google Shape;4438;p44"/>
              <p:cNvSpPr/>
              <p:nvPr/>
            </p:nvSpPr>
            <p:spPr>
              <a:xfrm>
                <a:off x="2521567" y="493858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9" name="Google Shape;4439;p44"/>
              <p:cNvSpPr/>
              <p:nvPr/>
            </p:nvSpPr>
            <p:spPr>
              <a:xfrm>
                <a:off x="2521567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0" name="Google Shape;4440;p44"/>
              <p:cNvSpPr/>
              <p:nvPr/>
            </p:nvSpPr>
            <p:spPr>
              <a:xfrm>
                <a:off x="2177926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1" name="Google Shape;4441;p44"/>
              <p:cNvSpPr/>
              <p:nvPr/>
            </p:nvSpPr>
            <p:spPr>
              <a:xfrm>
                <a:off x="7217172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2" name="Google Shape;4442;p44"/>
              <p:cNvSpPr/>
              <p:nvPr/>
            </p:nvSpPr>
            <p:spPr>
              <a:xfrm>
                <a:off x="6988055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3" name="Google Shape;4443;p44"/>
              <p:cNvSpPr/>
              <p:nvPr/>
            </p:nvSpPr>
            <p:spPr>
              <a:xfrm>
                <a:off x="710261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4" name="Google Shape;4444;p44"/>
              <p:cNvSpPr/>
              <p:nvPr/>
            </p:nvSpPr>
            <p:spPr>
              <a:xfrm>
                <a:off x="882284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5" name="Google Shape;4445;p44"/>
              <p:cNvSpPr/>
              <p:nvPr/>
            </p:nvSpPr>
            <p:spPr>
              <a:xfrm>
                <a:off x="8479201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6" name="Google Shape;4446;p44"/>
              <p:cNvSpPr/>
              <p:nvPr/>
            </p:nvSpPr>
            <p:spPr>
              <a:xfrm>
                <a:off x="825011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7" name="Google Shape;4447;p44"/>
              <p:cNvSpPr/>
              <p:nvPr/>
            </p:nvSpPr>
            <p:spPr>
              <a:xfrm>
                <a:off x="8135559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8" name="Google Shape;4448;p44"/>
              <p:cNvSpPr/>
              <p:nvPr/>
            </p:nvSpPr>
            <p:spPr>
              <a:xfrm>
                <a:off x="8021034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9" name="Google Shape;4449;p44"/>
              <p:cNvSpPr/>
              <p:nvPr/>
            </p:nvSpPr>
            <p:spPr>
              <a:xfrm>
                <a:off x="8936990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0" name="Google Shape;4450;p44"/>
              <p:cNvSpPr/>
              <p:nvPr/>
            </p:nvSpPr>
            <p:spPr>
              <a:xfrm>
                <a:off x="8708318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1" name="Google Shape;4451;p44"/>
              <p:cNvSpPr/>
              <p:nvPr/>
            </p:nvSpPr>
            <p:spPr>
              <a:xfrm>
                <a:off x="8021034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2" name="Google Shape;4452;p44"/>
              <p:cNvSpPr/>
              <p:nvPr/>
            </p:nvSpPr>
            <p:spPr>
              <a:xfrm>
                <a:off x="767739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3" name="Google Shape;4453;p44"/>
              <p:cNvSpPr/>
              <p:nvPr/>
            </p:nvSpPr>
            <p:spPr>
              <a:xfrm flipH="1" rot="10800000">
                <a:off x="1603147" y="99771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4" name="Google Shape;4454;p44"/>
              <p:cNvSpPr/>
              <p:nvPr/>
            </p:nvSpPr>
            <p:spPr>
              <a:xfrm flipH="1" rot="10800000">
                <a:off x="1488588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5" name="Google Shape;4455;p44"/>
              <p:cNvSpPr/>
              <p:nvPr/>
            </p:nvSpPr>
            <p:spPr>
              <a:xfrm flipH="1" rot="10800000">
                <a:off x="1259505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6" name="Google Shape;4456;p44"/>
              <p:cNvSpPr/>
              <p:nvPr/>
            </p:nvSpPr>
            <p:spPr>
              <a:xfrm flipH="1" rot="10800000">
                <a:off x="458073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7" name="Google Shape;4457;p44"/>
              <p:cNvSpPr/>
              <p:nvPr/>
            </p:nvSpPr>
            <p:spPr>
              <a:xfrm flipH="1" rot="10800000">
                <a:off x="114432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8" name="Google Shape;4458;p44"/>
              <p:cNvSpPr/>
              <p:nvPr/>
            </p:nvSpPr>
            <p:spPr>
              <a:xfrm flipH="1" rot="10800000">
                <a:off x="1603147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9" name="Google Shape;4459;p44"/>
              <p:cNvSpPr/>
              <p:nvPr/>
            </p:nvSpPr>
            <p:spPr>
              <a:xfrm flipH="1" rot="10800000">
                <a:off x="1144946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0" name="Google Shape;4460;p44"/>
              <p:cNvSpPr/>
              <p:nvPr/>
            </p:nvSpPr>
            <p:spPr>
              <a:xfrm flipH="1" rot="10800000">
                <a:off x="915863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1" name="Google Shape;4461;p44"/>
              <p:cNvSpPr/>
              <p:nvPr/>
            </p:nvSpPr>
            <p:spPr>
              <a:xfrm flipH="1" rot="10800000">
                <a:off x="686780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2" name="Google Shape;4462;p44"/>
              <p:cNvSpPr/>
              <p:nvPr/>
            </p:nvSpPr>
            <p:spPr>
              <a:xfrm flipH="1" rot="10800000">
                <a:off x="343515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3" name="Google Shape;4463;p44"/>
              <p:cNvSpPr/>
              <p:nvPr/>
            </p:nvSpPr>
            <p:spPr>
              <a:xfrm flipH="1" rot="10800000">
                <a:off x="8936990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4" name="Google Shape;4464;p44"/>
              <p:cNvSpPr/>
              <p:nvPr/>
            </p:nvSpPr>
            <p:spPr>
              <a:xfrm flipH="1" rot="10800000">
                <a:off x="8822432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5" name="Google Shape;4465;p44"/>
              <p:cNvSpPr/>
              <p:nvPr/>
            </p:nvSpPr>
            <p:spPr>
              <a:xfrm flipH="1" rot="10800000">
                <a:off x="8593759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44"/>
              <p:cNvSpPr/>
              <p:nvPr/>
            </p:nvSpPr>
            <p:spPr>
              <a:xfrm flipH="1" rot="10800000">
                <a:off x="7791917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7" name="Google Shape;4467;p44"/>
              <p:cNvSpPr/>
              <p:nvPr/>
            </p:nvSpPr>
            <p:spPr>
              <a:xfrm flipH="1" rot="10800000">
                <a:off x="7448309" y="99771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8" name="Google Shape;4468;p44"/>
              <p:cNvSpPr/>
              <p:nvPr/>
            </p:nvSpPr>
            <p:spPr>
              <a:xfrm flipH="1" rot="10800000">
                <a:off x="8936990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9" name="Google Shape;4469;p44"/>
              <p:cNvSpPr/>
              <p:nvPr/>
            </p:nvSpPr>
            <p:spPr>
              <a:xfrm flipH="1" rot="10800000">
                <a:off x="8479201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0" name="Google Shape;4470;p44"/>
              <p:cNvSpPr/>
              <p:nvPr/>
            </p:nvSpPr>
            <p:spPr>
              <a:xfrm flipH="1" rot="10800000">
                <a:off x="8250118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1" name="Google Shape;4471;p44"/>
              <p:cNvSpPr/>
              <p:nvPr/>
            </p:nvSpPr>
            <p:spPr>
              <a:xfrm flipH="1" rot="10800000">
                <a:off x="8021034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2" name="Google Shape;4472;p44"/>
              <p:cNvSpPr/>
              <p:nvPr/>
            </p:nvSpPr>
            <p:spPr>
              <a:xfrm flipH="1" rot="10800000">
                <a:off x="7677393" y="20981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73" name="Google Shape;4473;p44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74" name="Google Shape;4474;p44"/>
          <p:cNvSpPr txBox="1"/>
          <p:nvPr>
            <p:ph idx="1" type="subTitle"/>
          </p:nvPr>
        </p:nvSpPr>
        <p:spPr>
          <a:xfrm>
            <a:off x="813900" y="1688900"/>
            <a:ext cx="41994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75" name="Google Shape;4475;p44"/>
          <p:cNvSpPr txBox="1"/>
          <p:nvPr>
            <p:ph idx="2" type="title"/>
          </p:nvPr>
        </p:nvSpPr>
        <p:spPr>
          <a:xfrm>
            <a:off x="813900" y="1186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76" name="Google Shape;4476;p44"/>
          <p:cNvSpPr txBox="1"/>
          <p:nvPr>
            <p:ph idx="3" type="subTitle"/>
          </p:nvPr>
        </p:nvSpPr>
        <p:spPr>
          <a:xfrm>
            <a:off x="813900" y="2980525"/>
            <a:ext cx="5738400" cy="1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77" name="Google Shape;4477;p44"/>
          <p:cNvSpPr txBox="1"/>
          <p:nvPr>
            <p:ph idx="4" type="title"/>
          </p:nvPr>
        </p:nvSpPr>
        <p:spPr>
          <a:xfrm>
            <a:off x="813900" y="2478200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4478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9" name="Google Shape;4479;p4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480" name="Google Shape;4480;p45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1" name="Google Shape;4481;p45"/>
            <p:cNvGrpSpPr/>
            <p:nvPr/>
          </p:nvGrpSpPr>
          <p:grpSpPr>
            <a:xfrm>
              <a:off x="114356" y="108088"/>
              <a:ext cx="8915158" cy="4927729"/>
              <a:chOff x="114356" y="108088"/>
              <a:chExt cx="8915158" cy="4927729"/>
            </a:xfrm>
          </p:grpSpPr>
          <p:sp>
            <p:nvSpPr>
              <p:cNvPr id="4482" name="Google Shape;4482;p45"/>
              <p:cNvSpPr/>
              <p:nvPr/>
            </p:nvSpPr>
            <p:spPr>
              <a:xfrm>
                <a:off x="114356" y="45054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3" name="Google Shape;4483;p45"/>
              <p:cNvSpPr/>
              <p:nvPr/>
            </p:nvSpPr>
            <p:spPr>
              <a:xfrm>
                <a:off x="114356" y="43949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4" name="Google Shape;4484;p45"/>
              <p:cNvSpPr/>
              <p:nvPr/>
            </p:nvSpPr>
            <p:spPr>
              <a:xfrm>
                <a:off x="114356" y="42844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5" name="Google Shape;4485;p45"/>
              <p:cNvSpPr/>
              <p:nvPr/>
            </p:nvSpPr>
            <p:spPr>
              <a:xfrm>
                <a:off x="342984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6" name="Google Shape;4486;p45"/>
              <p:cNvSpPr/>
              <p:nvPr/>
            </p:nvSpPr>
            <p:spPr>
              <a:xfrm>
                <a:off x="1259392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7" name="Google Shape;4487;p45"/>
              <p:cNvSpPr/>
              <p:nvPr/>
            </p:nvSpPr>
            <p:spPr>
              <a:xfrm>
                <a:off x="1030271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8" name="Google Shape;4488;p45"/>
              <p:cNvSpPr/>
              <p:nvPr/>
            </p:nvSpPr>
            <p:spPr>
              <a:xfrm>
                <a:off x="1030271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9" name="Google Shape;4489;p45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0" name="Google Shape;4490;p45"/>
              <p:cNvSpPr/>
              <p:nvPr/>
            </p:nvSpPr>
            <p:spPr>
              <a:xfrm>
                <a:off x="915730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1" name="Google Shape;4491;p45"/>
              <p:cNvSpPr/>
              <p:nvPr/>
            </p:nvSpPr>
            <p:spPr>
              <a:xfrm>
                <a:off x="801188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2" name="Google Shape;4492;p45"/>
              <p:cNvSpPr/>
              <p:nvPr/>
            </p:nvSpPr>
            <p:spPr>
              <a:xfrm>
                <a:off x="686647" y="494696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3" name="Google Shape;4493;p45"/>
              <p:cNvSpPr/>
              <p:nvPr/>
            </p:nvSpPr>
            <p:spPr>
              <a:xfrm>
                <a:off x="572105" y="494696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4" name="Google Shape;4494;p45"/>
              <p:cNvSpPr/>
              <p:nvPr/>
            </p:nvSpPr>
            <p:spPr>
              <a:xfrm>
                <a:off x="457526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5" name="Google Shape;4495;p45"/>
              <p:cNvSpPr/>
              <p:nvPr/>
            </p:nvSpPr>
            <p:spPr>
              <a:xfrm>
                <a:off x="228897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6" name="Google Shape;4496;p45"/>
              <p:cNvSpPr/>
              <p:nvPr/>
            </p:nvSpPr>
            <p:spPr>
              <a:xfrm>
                <a:off x="114356" y="494696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7" name="Google Shape;4497;p45"/>
              <p:cNvSpPr/>
              <p:nvPr/>
            </p:nvSpPr>
            <p:spPr>
              <a:xfrm>
                <a:off x="1259392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8" name="Google Shape;4498;p45"/>
              <p:cNvSpPr/>
              <p:nvPr/>
            </p:nvSpPr>
            <p:spPr>
              <a:xfrm>
                <a:off x="1144851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9" name="Google Shape;4499;p45"/>
              <p:cNvSpPr/>
              <p:nvPr/>
            </p:nvSpPr>
            <p:spPr>
              <a:xfrm>
                <a:off x="801188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0" name="Google Shape;4500;p45"/>
              <p:cNvSpPr/>
              <p:nvPr/>
            </p:nvSpPr>
            <p:spPr>
              <a:xfrm>
                <a:off x="572105" y="483647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1" name="Google Shape;4501;p45"/>
              <p:cNvSpPr/>
              <p:nvPr/>
            </p:nvSpPr>
            <p:spPr>
              <a:xfrm>
                <a:off x="342984" y="483647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2" name="Google Shape;4502;p45"/>
              <p:cNvSpPr/>
              <p:nvPr/>
            </p:nvSpPr>
            <p:spPr>
              <a:xfrm>
                <a:off x="228897" y="483647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3" name="Google Shape;4503;p45"/>
              <p:cNvSpPr/>
              <p:nvPr/>
            </p:nvSpPr>
            <p:spPr>
              <a:xfrm>
                <a:off x="1030271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4" name="Google Shape;4504;p45"/>
              <p:cNvSpPr/>
              <p:nvPr/>
            </p:nvSpPr>
            <p:spPr>
              <a:xfrm>
                <a:off x="457980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5" name="Google Shape;4505;p45"/>
              <p:cNvSpPr/>
              <p:nvPr/>
            </p:nvSpPr>
            <p:spPr>
              <a:xfrm>
                <a:off x="343439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6" name="Google Shape;4506;p45"/>
              <p:cNvSpPr/>
              <p:nvPr/>
            </p:nvSpPr>
            <p:spPr>
              <a:xfrm>
                <a:off x="228897" y="472644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7" name="Google Shape;4507;p45"/>
              <p:cNvSpPr/>
              <p:nvPr/>
            </p:nvSpPr>
            <p:spPr>
              <a:xfrm>
                <a:off x="114356" y="4725985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8" name="Google Shape;4508;p45"/>
              <p:cNvSpPr/>
              <p:nvPr/>
            </p:nvSpPr>
            <p:spPr>
              <a:xfrm>
                <a:off x="1259392" y="472644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9" name="Google Shape;4509;p45"/>
              <p:cNvSpPr/>
              <p:nvPr/>
            </p:nvSpPr>
            <p:spPr>
              <a:xfrm>
                <a:off x="457980" y="4615951"/>
                <a:ext cx="92042" cy="87989"/>
              </a:xfrm>
              <a:custGeom>
                <a:rect b="b" l="l" r="r" t="t"/>
                <a:pathLst>
                  <a:path extrusionOk="0" h="2323" w="2430">
                    <a:moveTo>
                      <a:pt x="1" y="1"/>
                    </a:moveTo>
                    <a:lnTo>
                      <a:pt x="1" y="2322"/>
                    </a:lnTo>
                    <a:lnTo>
                      <a:pt x="2430" y="2322"/>
                    </a:lnTo>
                    <a:lnTo>
                      <a:pt x="2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0" name="Google Shape;4510;p45"/>
              <p:cNvSpPr/>
              <p:nvPr/>
            </p:nvSpPr>
            <p:spPr>
              <a:xfrm>
                <a:off x="228897" y="4615951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1" name="Google Shape;4511;p45"/>
              <p:cNvSpPr/>
              <p:nvPr/>
            </p:nvSpPr>
            <p:spPr>
              <a:xfrm>
                <a:off x="114356" y="406350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2" name="Google Shape;4512;p45"/>
              <p:cNvSpPr/>
              <p:nvPr/>
            </p:nvSpPr>
            <p:spPr>
              <a:xfrm>
                <a:off x="114356" y="395347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3" name="Google Shape;4513;p45"/>
              <p:cNvSpPr/>
              <p:nvPr/>
            </p:nvSpPr>
            <p:spPr>
              <a:xfrm>
                <a:off x="114356" y="3842985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4" name="Google Shape;4514;p45"/>
              <p:cNvSpPr/>
              <p:nvPr/>
            </p:nvSpPr>
            <p:spPr>
              <a:xfrm>
                <a:off x="7217172" y="4946942"/>
                <a:ext cx="92544" cy="88470"/>
              </a:xfrm>
              <a:custGeom>
                <a:rect b="b" l="l" r="r" t="t"/>
                <a:pathLst>
                  <a:path extrusionOk="0" h="2584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5" name="Google Shape;4515;p45"/>
              <p:cNvSpPr/>
              <p:nvPr/>
            </p:nvSpPr>
            <p:spPr>
              <a:xfrm>
                <a:off x="7102613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6" name="Google Shape;4516;p45"/>
              <p:cNvSpPr/>
              <p:nvPr/>
            </p:nvSpPr>
            <p:spPr>
              <a:xfrm>
                <a:off x="6873530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7" name="Google Shape;4517;p45"/>
              <p:cNvSpPr/>
              <p:nvPr/>
            </p:nvSpPr>
            <p:spPr>
              <a:xfrm>
                <a:off x="6988055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8" name="Google Shape;4518;p45"/>
              <p:cNvSpPr/>
              <p:nvPr/>
            </p:nvSpPr>
            <p:spPr>
              <a:xfrm>
                <a:off x="7217172" y="4726384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9" name="Google Shape;4519;p45"/>
              <p:cNvSpPr/>
              <p:nvPr/>
            </p:nvSpPr>
            <p:spPr>
              <a:xfrm>
                <a:off x="6988055" y="4726384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0" name="Google Shape;4520;p45"/>
              <p:cNvSpPr/>
              <p:nvPr/>
            </p:nvSpPr>
            <p:spPr>
              <a:xfrm>
                <a:off x="7562834" y="4947353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1" name="Google Shape;4521;p45"/>
              <p:cNvSpPr/>
              <p:nvPr/>
            </p:nvSpPr>
            <p:spPr>
              <a:xfrm>
                <a:off x="7448309" y="4947353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2" name="Google Shape;4522;p45"/>
              <p:cNvSpPr/>
              <p:nvPr/>
            </p:nvSpPr>
            <p:spPr>
              <a:xfrm>
                <a:off x="7333751" y="4946942"/>
                <a:ext cx="92578" cy="88470"/>
              </a:xfrm>
              <a:custGeom>
                <a:rect b="b" l="l" r="r" t="t"/>
                <a:pathLst>
                  <a:path extrusionOk="0" h="2584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3" name="Google Shape;4523;p45"/>
              <p:cNvSpPr/>
              <p:nvPr/>
            </p:nvSpPr>
            <p:spPr>
              <a:xfrm>
                <a:off x="7562834" y="4836869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4" name="Google Shape;4524;p45"/>
              <p:cNvSpPr/>
              <p:nvPr/>
            </p:nvSpPr>
            <p:spPr>
              <a:xfrm>
                <a:off x="7448309" y="4836869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5" name="Google Shape;4525;p45"/>
              <p:cNvSpPr/>
              <p:nvPr/>
            </p:nvSpPr>
            <p:spPr>
              <a:xfrm>
                <a:off x="8937055" y="45055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6" name="Google Shape;4526;p45"/>
              <p:cNvSpPr/>
              <p:nvPr/>
            </p:nvSpPr>
            <p:spPr>
              <a:xfrm>
                <a:off x="8707934" y="45055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7" name="Google Shape;4527;p45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8" name="Google Shape;4528;p45"/>
              <p:cNvSpPr/>
              <p:nvPr/>
            </p:nvSpPr>
            <p:spPr>
              <a:xfrm>
                <a:off x="8937055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9" name="Google Shape;4529;p45"/>
              <p:cNvSpPr/>
              <p:nvPr/>
            </p:nvSpPr>
            <p:spPr>
              <a:xfrm>
                <a:off x="8822513" y="43950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0" name="Google Shape;4530;p45"/>
              <p:cNvSpPr/>
              <p:nvPr/>
            </p:nvSpPr>
            <p:spPr>
              <a:xfrm>
                <a:off x="8822513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1" name="Google Shape;4531;p45"/>
              <p:cNvSpPr/>
              <p:nvPr/>
            </p:nvSpPr>
            <p:spPr>
              <a:xfrm>
                <a:off x="8707934" y="406355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2" name="Google Shape;4532;p45"/>
              <p:cNvSpPr/>
              <p:nvPr/>
            </p:nvSpPr>
            <p:spPr>
              <a:xfrm>
                <a:off x="8937055" y="4284535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3" name="Google Shape;4533;p45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4" name="Google Shape;4534;p45"/>
              <p:cNvSpPr/>
              <p:nvPr/>
            </p:nvSpPr>
            <p:spPr>
              <a:xfrm>
                <a:off x="8020647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5" name="Google Shape;4535;p45"/>
              <p:cNvSpPr/>
              <p:nvPr/>
            </p:nvSpPr>
            <p:spPr>
              <a:xfrm>
                <a:off x="8937055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6" name="Google Shape;4536;p45"/>
              <p:cNvSpPr/>
              <p:nvPr/>
            </p:nvSpPr>
            <p:spPr>
              <a:xfrm>
                <a:off x="8822513" y="494701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7" name="Google Shape;4537;p45"/>
              <p:cNvSpPr/>
              <p:nvPr/>
            </p:nvSpPr>
            <p:spPr>
              <a:xfrm>
                <a:off x="8707934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8" name="Google Shape;4538;p45"/>
              <p:cNvSpPr/>
              <p:nvPr/>
            </p:nvSpPr>
            <p:spPr>
              <a:xfrm>
                <a:off x="8822513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9" name="Google Shape;4539;p45"/>
              <p:cNvSpPr/>
              <p:nvPr/>
            </p:nvSpPr>
            <p:spPr>
              <a:xfrm>
                <a:off x="8593392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0" name="Google Shape;4540;p45"/>
              <p:cNvSpPr/>
              <p:nvPr/>
            </p:nvSpPr>
            <p:spPr>
              <a:xfrm>
                <a:off x="8478851" y="494701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1" name="Google Shape;4541;p45"/>
              <p:cNvSpPr/>
              <p:nvPr/>
            </p:nvSpPr>
            <p:spPr>
              <a:xfrm>
                <a:off x="7906560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2" name="Google Shape;4542;p45"/>
              <p:cNvSpPr/>
              <p:nvPr/>
            </p:nvSpPr>
            <p:spPr>
              <a:xfrm>
                <a:off x="7792018" y="494701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3" name="Google Shape;4543;p45"/>
              <p:cNvSpPr/>
              <p:nvPr/>
            </p:nvSpPr>
            <p:spPr>
              <a:xfrm>
                <a:off x="8937055" y="4836524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4" name="Google Shape;4544;p45"/>
              <p:cNvSpPr/>
              <p:nvPr/>
            </p:nvSpPr>
            <p:spPr>
              <a:xfrm>
                <a:off x="8593392" y="4836524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5" name="Google Shape;4545;p45"/>
              <p:cNvSpPr/>
              <p:nvPr/>
            </p:nvSpPr>
            <p:spPr>
              <a:xfrm>
                <a:off x="7906560" y="4836524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6" name="Google Shape;4546;p45"/>
              <p:cNvSpPr/>
              <p:nvPr/>
            </p:nvSpPr>
            <p:spPr>
              <a:xfrm>
                <a:off x="8707934" y="4726490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7" name="Google Shape;4547;p45"/>
              <p:cNvSpPr/>
              <p:nvPr/>
            </p:nvSpPr>
            <p:spPr>
              <a:xfrm>
                <a:off x="8937055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8" name="Google Shape;4548;p45"/>
              <p:cNvSpPr/>
              <p:nvPr/>
            </p:nvSpPr>
            <p:spPr>
              <a:xfrm>
                <a:off x="8822513" y="4616001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9" name="Google Shape;4549;p45"/>
              <p:cNvSpPr/>
              <p:nvPr/>
            </p:nvSpPr>
            <p:spPr>
              <a:xfrm>
                <a:off x="8937055" y="4726490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0" name="Google Shape;4550;p45"/>
              <p:cNvSpPr/>
              <p:nvPr/>
            </p:nvSpPr>
            <p:spPr>
              <a:xfrm>
                <a:off x="8937055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1" name="Google Shape;4551;p45"/>
              <p:cNvSpPr/>
              <p:nvPr/>
            </p:nvSpPr>
            <p:spPr>
              <a:xfrm>
                <a:off x="8822513" y="406355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2" name="Google Shape;4552;p45"/>
              <p:cNvSpPr/>
              <p:nvPr/>
            </p:nvSpPr>
            <p:spPr>
              <a:xfrm>
                <a:off x="8937055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3" name="Google Shape;4553;p45"/>
              <p:cNvSpPr/>
              <p:nvPr/>
            </p:nvSpPr>
            <p:spPr>
              <a:xfrm>
                <a:off x="8822513" y="3843035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4" name="Google Shape;4554;p45"/>
              <p:cNvSpPr/>
              <p:nvPr/>
            </p:nvSpPr>
            <p:spPr>
              <a:xfrm>
                <a:off x="8937055" y="3953524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5" name="Google Shape;4555;p45"/>
              <p:cNvSpPr/>
              <p:nvPr/>
            </p:nvSpPr>
            <p:spPr>
              <a:xfrm>
                <a:off x="114356" y="770588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6" name="Google Shape;4556;p45"/>
              <p:cNvSpPr/>
              <p:nvPr/>
            </p:nvSpPr>
            <p:spPr>
              <a:xfrm>
                <a:off x="114356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7" name="Google Shape;4557;p45"/>
              <p:cNvSpPr/>
              <p:nvPr/>
            </p:nvSpPr>
            <p:spPr>
              <a:xfrm>
                <a:off x="114356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8" name="Google Shape;4558;p45"/>
              <p:cNvSpPr/>
              <p:nvPr/>
            </p:nvSpPr>
            <p:spPr>
              <a:xfrm>
                <a:off x="114356" y="1212088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9" name="Google Shape;4559;p45"/>
              <p:cNvSpPr/>
              <p:nvPr/>
            </p:nvSpPr>
            <p:spPr>
              <a:xfrm>
                <a:off x="114356" y="1101599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0" y="1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0" name="Google Shape;4560;p45"/>
              <p:cNvSpPr/>
              <p:nvPr/>
            </p:nvSpPr>
            <p:spPr>
              <a:xfrm>
                <a:off x="114356" y="9911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1" name="Google Shape;4561;p45"/>
              <p:cNvSpPr/>
              <p:nvPr/>
            </p:nvSpPr>
            <p:spPr>
              <a:xfrm>
                <a:off x="68664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2" name="Google Shape;4562;p45"/>
              <p:cNvSpPr/>
              <p:nvPr/>
            </p:nvSpPr>
            <p:spPr>
              <a:xfrm>
                <a:off x="572560" y="328633"/>
                <a:ext cx="92004" cy="88444"/>
              </a:xfrm>
              <a:custGeom>
                <a:rect b="b" l="l" r="r" t="t"/>
                <a:pathLst>
                  <a:path extrusionOk="0" h="2335" w="2429">
                    <a:moveTo>
                      <a:pt x="0" y="0"/>
                    </a:moveTo>
                    <a:lnTo>
                      <a:pt x="0" y="2334"/>
                    </a:lnTo>
                    <a:lnTo>
                      <a:pt x="2429" y="2334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3" name="Google Shape;4563;p45"/>
              <p:cNvSpPr/>
              <p:nvPr/>
            </p:nvSpPr>
            <p:spPr>
              <a:xfrm>
                <a:off x="343439" y="328633"/>
                <a:ext cx="92042" cy="88444"/>
              </a:xfrm>
              <a:custGeom>
                <a:rect b="b" l="l" r="r" t="t"/>
                <a:pathLst>
                  <a:path extrusionOk="0" h="2335" w="2430">
                    <a:moveTo>
                      <a:pt x="1" y="0"/>
                    </a:moveTo>
                    <a:lnTo>
                      <a:pt x="1" y="2334"/>
                    </a:lnTo>
                    <a:lnTo>
                      <a:pt x="2430" y="2334"/>
                    </a:lnTo>
                    <a:lnTo>
                      <a:pt x="24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4" name="Google Shape;4564;p45"/>
              <p:cNvSpPr/>
              <p:nvPr/>
            </p:nvSpPr>
            <p:spPr>
              <a:xfrm>
                <a:off x="228897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5" name="Google Shape;4565;p45"/>
              <p:cNvSpPr/>
              <p:nvPr/>
            </p:nvSpPr>
            <p:spPr>
              <a:xfrm>
                <a:off x="114356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6" name="Google Shape;4566;p45"/>
              <p:cNvSpPr/>
              <p:nvPr/>
            </p:nvSpPr>
            <p:spPr>
              <a:xfrm>
                <a:off x="1144851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7" name="Google Shape;4567;p45"/>
              <p:cNvSpPr/>
              <p:nvPr/>
            </p:nvSpPr>
            <p:spPr>
              <a:xfrm>
                <a:off x="1030271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8" name="Google Shape;4568;p45"/>
              <p:cNvSpPr/>
              <p:nvPr/>
            </p:nvSpPr>
            <p:spPr>
              <a:xfrm>
                <a:off x="801188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9" name="Google Shape;4569;p45"/>
              <p:cNvSpPr/>
              <p:nvPr/>
            </p:nvSpPr>
            <p:spPr>
              <a:xfrm>
                <a:off x="686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0" name="Google Shape;4570;p45"/>
              <p:cNvSpPr/>
              <p:nvPr/>
            </p:nvSpPr>
            <p:spPr>
              <a:xfrm>
                <a:off x="457526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1" name="Google Shape;4571;p45"/>
              <p:cNvSpPr/>
              <p:nvPr/>
            </p:nvSpPr>
            <p:spPr>
              <a:xfrm>
                <a:off x="342984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2" name="Google Shape;4572;p45"/>
              <p:cNvSpPr/>
              <p:nvPr/>
            </p:nvSpPr>
            <p:spPr>
              <a:xfrm>
                <a:off x="342984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3" name="Google Shape;4573;p45"/>
              <p:cNvSpPr/>
              <p:nvPr/>
            </p:nvSpPr>
            <p:spPr>
              <a:xfrm>
                <a:off x="114356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4" name="Google Shape;4574;p45"/>
              <p:cNvSpPr/>
              <p:nvPr/>
            </p:nvSpPr>
            <p:spPr>
              <a:xfrm>
                <a:off x="1259392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5" name="Google Shape;4575;p45"/>
              <p:cNvSpPr/>
              <p:nvPr/>
            </p:nvSpPr>
            <p:spPr>
              <a:xfrm>
                <a:off x="1144851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6" name="Google Shape;4576;p45"/>
              <p:cNvSpPr/>
              <p:nvPr/>
            </p:nvSpPr>
            <p:spPr>
              <a:xfrm>
                <a:off x="1030271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7" name="Google Shape;4577;p45"/>
              <p:cNvSpPr/>
              <p:nvPr/>
            </p:nvSpPr>
            <p:spPr>
              <a:xfrm>
                <a:off x="915730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8" name="Google Shape;4578;p45"/>
              <p:cNvSpPr/>
              <p:nvPr/>
            </p:nvSpPr>
            <p:spPr>
              <a:xfrm>
                <a:off x="801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9" name="Google Shape;4579;p45"/>
              <p:cNvSpPr/>
              <p:nvPr/>
            </p:nvSpPr>
            <p:spPr>
              <a:xfrm>
                <a:off x="686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0" name="Google Shape;4580;p45"/>
              <p:cNvSpPr/>
              <p:nvPr/>
            </p:nvSpPr>
            <p:spPr>
              <a:xfrm>
                <a:off x="57210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1" name="Google Shape;4581;p45"/>
              <p:cNvSpPr/>
              <p:nvPr/>
            </p:nvSpPr>
            <p:spPr>
              <a:xfrm>
                <a:off x="457526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2" name="Google Shape;4582;p45"/>
              <p:cNvSpPr/>
              <p:nvPr/>
            </p:nvSpPr>
            <p:spPr>
              <a:xfrm>
                <a:off x="228897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3" name="Google Shape;4583;p45"/>
              <p:cNvSpPr/>
              <p:nvPr/>
            </p:nvSpPr>
            <p:spPr>
              <a:xfrm>
                <a:off x="114356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4" name="Google Shape;4584;p45"/>
              <p:cNvSpPr/>
              <p:nvPr/>
            </p:nvSpPr>
            <p:spPr>
              <a:xfrm>
                <a:off x="8937055" y="7705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5" name="Google Shape;4585;p45"/>
              <p:cNvSpPr/>
              <p:nvPr/>
            </p:nvSpPr>
            <p:spPr>
              <a:xfrm>
                <a:off x="8822513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6" name="Google Shape;4586;p45"/>
              <p:cNvSpPr/>
              <p:nvPr/>
            </p:nvSpPr>
            <p:spPr>
              <a:xfrm>
                <a:off x="8707934" y="549610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7" name="Google Shape;4587;p45"/>
              <p:cNvSpPr/>
              <p:nvPr/>
            </p:nvSpPr>
            <p:spPr>
              <a:xfrm>
                <a:off x="8937055" y="439122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8" name="Google Shape;4588;p45"/>
              <p:cNvSpPr/>
              <p:nvPr/>
            </p:nvSpPr>
            <p:spPr>
              <a:xfrm>
                <a:off x="8937055" y="549610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9" name="Google Shape;4589;p45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0" name="Google Shape;4590;p45"/>
              <p:cNvSpPr/>
              <p:nvPr/>
            </p:nvSpPr>
            <p:spPr>
              <a:xfrm>
                <a:off x="8593392" y="439122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1" name="Google Shape;4591;p45"/>
              <p:cNvSpPr/>
              <p:nvPr/>
            </p:nvSpPr>
            <p:spPr>
              <a:xfrm>
                <a:off x="8822513" y="1212088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2" name="Google Shape;4592;p45"/>
              <p:cNvSpPr/>
              <p:nvPr/>
            </p:nvSpPr>
            <p:spPr>
              <a:xfrm>
                <a:off x="8822513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3" name="Google Shape;4593;p45"/>
              <p:cNvSpPr/>
              <p:nvPr/>
            </p:nvSpPr>
            <p:spPr>
              <a:xfrm>
                <a:off x="8937055" y="1101599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1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4" name="Google Shape;4594;p45"/>
              <p:cNvSpPr/>
              <p:nvPr/>
            </p:nvSpPr>
            <p:spPr>
              <a:xfrm>
                <a:off x="8707934" y="991565"/>
                <a:ext cx="92497" cy="87989"/>
              </a:xfrm>
              <a:custGeom>
                <a:rect b="b" l="l" r="r" t="t"/>
                <a:pathLst>
                  <a:path extrusionOk="0" h="2323" w="2442">
                    <a:moveTo>
                      <a:pt x="1" y="1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5" name="Google Shape;4595;p45"/>
              <p:cNvSpPr/>
              <p:nvPr/>
            </p:nvSpPr>
            <p:spPr>
              <a:xfrm>
                <a:off x="8937055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6" name="Google Shape;4596;p45"/>
              <p:cNvSpPr/>
              <p:nvPr/>
            </p:nvSpPr>
            <p:spPr>
              <a:xfrm>
                <a:off x="8822513" y="881076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7" name="Google Shape;4597;p45"/>
              <p:cNvSpPr/>
              <p:nvPr/>
            </p:nvSpPr>
            <p:spPr>
              <a:xfrm>
                <a:off x="8937055" y="991565"/>
                <a:ext cx="92459" cy="87989"/>
              </a:xfrm>
              <a:custGeom>
                <a:rect b="b" l="l" r="r" t="t"/>
                <a:pathLst>
                  <a:path extrusionOk="0" h="2323" w="2441">
                    <a:moveTo>
                      <a:pt x="0" y="1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8" name="Google Shape;4598;p45"/>
              <p:cNvSpPr/>
              <p:nvPr/>
            </p:nvSpPr>
            <p:spPr>
              <a:xfrm>
                <a:off x="8593392" y="881076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1" y="1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9" name="Google Shape;4599;p45"/>
              <p:cNvSpPr/>
              <p:nvPr/>
            </p:nvSpPr>
            <p:spPr>
              <a:xfrm>
                <a:off x="8822513" y="328633"/>
                <a:ext cx="92459" cy="88444"/>
              </a:xfrm>
              <a:custGeom>
                <a:rect b="b" l="l" r="r" t="t"/>
                <a:pathLst>
                  <a:path extrusionOk="0" h="2335" w="2441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0" name="Google Shape;4600;p45"/>
              <p:cNvSpPr/>
              <p:nvPr/>
            </p:nvSpPr>
            <p:spPr>
              <a:xfrm>
                <a:off x="8478851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1" name="Google Shape;4601;p45"/>
              <p:cNvSpPr/>
              <p:nvPr/>
            </p:nvSpPr>
            <p:spPr>
              <a:xfrm>
                <a:off x="8364309" y="328633"/>
                <a:ext cx="92497" cy="88444"/>
              </a:xfrm>
              <a:custGeom>
                <a:rect b="b" l="l" r="r" t="t"/>
                <a:pathLst>
                  <a:path extrusionOk="0" h="2335" w="2442">
                    <a:moveTo>
                      <a:pt x="0" y="0"/>
                    </a:moveTo>
                    <a:lnTo>
                      <a:pt x="0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2" name="Google Shape;4602;p45"/>
              <p:cNvSpPr/>
              <p:nvPr/>
            </p:nvSpPr>
            <p:spPr>
              <a:xfrm>
                <a:off x="8822513" y="218599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3" name="Google Shape;4603;p45"/>
              <p:cNvSpPr/>
              <p:nvPr/>
            </p:nvSpPr>
            <p:spPr>
              <a:xfrm>
                <a:off x="8593392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1" y="2334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4" name="Google Shape;4604;p45"/>
              <p:cNvSpPr/>
              <p:nvPr/>
            </p:nvSpPr>
            <p:spPr>
              <a:xfrm>
                <a:off x="8478851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5" name="Google Shape;4605;p45"/>
              <p:cNvSpPr/>
              <p:nvPr/>
            </p:nvSpPr>
            <p:spPr>
              <a:xfrm>
                <a:off x="8135188" y="218144"/>
                <a:ext cx="92497" cy="88406"/>
              </a:xfrm>
              <a:custGeom>
                <a:rect b="b" l="l" r="r" t="t"/>
                <a:pathLst>
                  <a:path extrusionOk="0" h="2334" w="2442">
                    <a:moveTo>
                      <a:pt x="1" y="0"/>
                    </a:moveTo>
                    <a:lnTo>
                      <a:pt x="1" y="2334"/>
                    </a:lnTo>
                    <a:lnTo>
                      <a:pt x="2442" y="2334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6" name="Google Shape;4606;p45"/>
              <p:cNvSpPr/>
              <p:nvPr/>
            </p:nvSpPr>
            <p:spPr>
              <a:xfrm>
                <a:off x="8020647" y="218599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7" name="Google Shape;4607;p45"/>
              <p:cNvSpPr/>
              <p:nvPr/>
            </p:nvSpPr>
            <p:spPr>
              <a:xfrm>
                <a:off x="8020647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8" name="Google Shape;4608;p45"/>
              <p:cNvSpPr/>
              <p:nvPr/>
            </p:nvSpPr>
            <p:spPr>
              <a:xfrm>
                <a:off x="7792018" y="218599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9" name="Google Shape;4609;p45"/>
              <p:cNvSpPr/>
              <p:nvPr/>
            </p:nvSpPr>
            <p:spPr>
              <a:xfrm>
                <a:off x="8937055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0" name="Google Shape;4610;p45"/>
              <p:cNvSpPr/>
              <p:nvPr/>
            </p:nvSpPr>
            <p:spPr>
              <a:xfrm>
                <a:off x="8822513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1" name="Google Shape;4611;p45"/>
              <p:cNvSpPr/>
              <p:nvPr/>
            </p:nvSpPr>
            <p:spPr>
              <a:xfrm>
                <a:off x="8593392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2" name="Google Shape;4612;p45"/>
              <p:cNvSpPr/>
              <p:nvPr/>
            </p:nvSpPr>
            <p:spPr>
              <a:xfrm>
                <a:off x="8364309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3" name="Google Shape;4613;p45"/>
              <p:cNvSpPr/>
              <p:nvPr/>
            </p:nvSpPr>
            <p:spPr>
              <a:xfrm>
                <a:off x="8249768" y="108110"/>
                <a:ext cx="92459" cy="87952"/>
              </a:xfrm>
              <a:custGeom>
                <a:rect b="b" l="l" r="r" t="t"/>
                <a:pathLst>
                  <a:path extrusionOk="0" h="2322" w="2441">
                    <a:moveTo>
                      <a:pt x="0" y="0"/>
                    </a:moveTo>
                    <a:lnTo>
                      <a:pt x="0" y="2322"/>
                    </a:lnTo>
                    <a:lnTo>
                      <a:pt x="2441" y="232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4" name="Google Shape;4614;p45"/>
              <p:cNvSpPr/>
              <p:nvPr/>
            </p:nvSpPr>
            <p:spPr>
              <a:xfrm>
                <a:off x="8135188" y="108110"/>
                <a:ext cx="92497" cy="87952"/>
              </a:xfrm>
              <a:custGeom>
                <a:rect b="b" l="l" r="r" t="t"/>
                <a:pathLst>
                  <a:path extrusionOk="0" h="2322" w="2442">
                    <a:moveTo>
                      <a:pt x="1" y="0"/>
                    </a:moveTo>
                    <a:lnTo>
                      <a:pt x="1" y="2322"/>
                    </a:lnTo>
                    <a:lnTo>
                      <a:pt x="2442" y="2322"/>
                    </a:lnTo>
                    <a:lnTo>
                      <a:pt x="24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5" name="Google Shape;4615;p45"/>
              <p:cNvSpPr/>
              <p:nvPr/>
            </p:nvSpPr>
            <p:spPr>
              <a:xfrm>
                <a:off x="7906560" y="108110"/>
                <a:ext cx="92042" cy="87952"/>
              </a:xfrm>
              <a:custGeom>
                <a:rect b="b" l="l" r="r" t="t"/>
                <a:pathLst>
                  <a:path extrusionOk="0" h="2322" w="2430">
                    <a:moveTo>
                      <a:pt x="0" y="0"/>
                    </a:moveTo>
                    <a:lnTo>
                      <a:pt x="0" y="2322"/>
                    </a:lnTo>
                    <a:lnTo>
                      <a:pt x="2429" y="2322"/>
                    </a:lnTo>
                    <a:lnTo>
                      <a:pt x="2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6" name="Google Shape;4616;p45"/>
              <p:cNvSpPr/>
              <p:nvPr/>
            </p:nvSpPr>
            <p:spPr>
              <a:xfrm flipH="1" rot="10800000">
                <a:off x="24052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7" name="Google Shape;4617;p45"/>
              <p:cNvSpPr/>
              <p:nvPr/>
            </p:nvSpPr>
            <p:spPr>
              <a:xfrm flipH="1" rot="10800000">
                <a:off x="2176188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8" name="Google Shape;4618;p45"/>
              <p:cNvSpPr/>
              <p:nvPr/>
            </p:nvSpPr>
            <p:spPr>
              <a:xfrm flipH="1" rot="10800000">
                <a:off x="183254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9" name="Google Shape;4619;p45"/>
              <p:cNvSpPr/>
              <p:nvPr/>
            </p:nvSpPr>
            <p:spPr>
              <a:xfrm flipH="1" rot="10800000">
                <a:off x="1603436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0" name="Google Shape;4620;p45"/>
              <p:cNvSpPr/>
              <p:nvPr/>
            </p:nvSpPr>
            <p:spPr>
              <a:xfrm flipH="1" rot="10800000">
                <a:off x="1488877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1" name="Google Shape;4621;p45"/>
              <p:cNvSpPr/>
              <p:nvPr/>
            </p:nvSpPr>
            <p:spPr>
              <a:xfrm flipH="1" rot="10800000">
                <a:off x="1374318" y="10808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2" name="Google Shape;4622;p45"/>
              <p:cNvSpPr/>
              <p:nvPr/>
            </p:nvSpPr>
            <p:spPr>
              <a:xfrm flipH="1" rot="10800000">
                <a:off x="2634129" y="21853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3" name="Google Shape;4623;p45"/>
              <p:cNvSpPr/>
              <p:nvPr/>
            </p:nvSpPr>
            <p:spPr>
              <a:xfrm flipH="1" rot="10800000">
                <a:off x="1373942" y="218538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4" name="Google Shape;4624;p45"/>
              <p:cNvSpPr/>
              <p:nvPr/>
            </p:nvSpPr>
            <p:spPr>
              <a:xfrm flipH="1" rot="10800000">
                <a:off x="1603614" y="218538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5" name="Google Shape;4625;p45"/>
              <p:cNvSpPr/>
              <p:nvPr/>
            </p:nvSpPr>
            <p:spPr>
              <a:xfrm flipH="1">
                <a:off x="2862985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6" name="Google Shape;4626;p45"/>
              <p:cNvSpPr/>
              <p:nvPr/>
            </p:nvSpPr>
            <p:spPr>
              <a:xfrm flipH="1">
                <a:off x="3092068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7" name="Google Shape;4627;p45"/>
              <p:cNvSpPr/>
              <p:nvPr/>
            </p:nvSpPr>
            <p:spPr>
              <a:xfrm flipH="1">
                <a:off x="3435710" y="494731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8" name="Google Shape;4628;p45"/>
              <p:cNvSpPr/>
              <p:nvPr/>
            </p:nvSpPr>
            <p:spPr>
              <a:xfrm flipH="1">
                <a:off x="3665231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9" name="Google Shape;4629;p45"/>
              <p:cNvSpPr/>
              <p:nvPr/>
            </p:nvSpPr>
            <p:spPr>
              <a:xfrm flipH="1">
                <a:off x="3779790" y="494731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0" name="Google Shape;4630;p45"/>
              <p:cNvSpPr/>
              <p:nvPr/>
            </p:nvSpPr>
            <p:spPr>
              <a:xfrm flipH="1">
                <a:off x="2634127" y="4836863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1" name="Google Shape;4631;p45"/>
              <p:cNvSpPr/>
              <p:nvPr/>
            </p:nvSpPr>
            <p:spPr>
              <a:xfrm flipH="1">
                <a:off x="3665052" y="4836863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2" name="Google Shape;4632;p45"/>
              <p:cNvSpPr/>
              <p:nvPr/>
            </p:nvSpPr>
            <p:spPr>
              <a:xfrm>
                <a:off x="6988055" y="21878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3" name="Google Shape;4633;p45"/>
              <p:cNvSpPr/>
              <p:nvPr/>
            </p:nvSpPr>
            <p:spPr>
              <a:xfrm>
                <a:off x="7217172" y="108297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1"/>
                    </a:moveTo>
                    <a:lnTo>
                      <a:pt x="0" y="2573"/>
                    </a:lnTo>
                    <a:lnTo>
                      <a:pt x="2703" y="2573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4" name="Google Shape;4634;p45"/>
              <p:cNvSpPr/>
              <p:nvPr/>
            </p:nvSpPr>
            <p:spPr>
              <a:xfrm>
                <a:off x="6988055" y="108297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1"/>
                    </a:moveTo>
                    <a:lnTo>
                      <a:pt x="1" y="2573"/>
                    </a:lnTo>
                    <a:lnTo>
                      <a:pt x="2704" y="2573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5" name="Google Shape;4635;p45"/>
              <p:cNvSpPr/>
              <p:nvPr/>
            </p:nvSpPr>
            <p:spPr>
              <a:xfrm flipH="1" rot="10800000">
                <a:off x="6873496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6" name="Google Shape;4636;p45"/>
              <p:cNvSpPr/>
              <p:nvPr/>
            </p:nvSpPr>
            <p:spPr>
              <a:xfrm flipH="1" rot="10800000">
                <a:off x="6644413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7" name="Google Shape;4637;p45"/>
              <p:cNvSpPr/>
              <p:nvPr/>
            </p:nvSpPr>
            <p:spPr>
              <a:xfrm flipH="1" rot="10800000">
                <a:off x="6300771" y="108088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38" name="Google Shape;4638;p45"/>
          <p:cNvSpPr txBox="1"/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39" name="Google Shape;4639;p45"/>
          <p:cNvSpPr txBox="1"/>
          <p:nvPr>
            <p:ph idx="1" type="subTitle"/>
          </p:nvPr>
        </p:nvSpPr>
        <p:spPr>
          <a:xfrm>
            <a:off x="2288000" y="1566346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40" name="Google Shape;4640;p45"/>
          <p:cNvSpPr txBox="1"/>
          <p:nvPr/>
        </p:nvSpPr>
        <p:spPr>
          <a:xfrm>
            <a:off x="2287900" y="3471975"/>
            <a:ext cx="4568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CREDITS: This presentation template was created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Fira Mono"/>
                <a:ea typeface="Fira Mono"/>
                <a:cs typeface="Fira Mono"/>
                <a:sym typeface="Fira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, and includes icons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Fira Mono"/>
                <a:ea typeface="Fira Mono"/>
                <a:cs typeface="Fira Mono"/>
                <a:sym typeface="Fira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, and infographics &amp; images by </a:t>
            </a:r>
            <a:r>
              <a:rPr b="1" lang="es" sz="1200">
                <a:solidFill>
                  <a:schemeClr val="dk1"/>
                </a:solidFill>
                <a:uFill>
                  <a:noFill/>
                </a:uFill>
                <a:latin typeface="Fira Mono"/>
                <a:ea typeface="Fira Mono"/>
                <a:cs typeface="Fira Mono"/>
                <a:sym typeface="Fira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2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endParaRPr sz="120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4641" name="Google Shape;4641;p45"/>
          <p:cNvSpPr txBox="1"/>
          <p:nvPr>
            <p:ph idx="2" type="subTitle"/>
          </p:nvPr>
        </p:nvSpPr>
        <p:spPr>
          <a:xfrm>
            <a:off x="2757325" y="2088689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4642" name="Shape 4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3" name="Google Shape;4643;p4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44" name="Google Shape;4644;p46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45" name="Google Shape;4645;p46"/>
            <p:cNvGrpSpPr/>
            <p:nvPr/>
          </p:nvGrpSpPr>
          <p:grpSpPr>
            <a:xfrm>
              <a:off x="114432" y="108091"/>
              <a:ext cx="8915137" cy="4927318"/>
              <a:chOff x="114432" y="99771"/>
              <a:chExt cx="8915137" cy="4927318"/>
            </a:xfrm>
          </p:grpSpPr>
          <p:sp>
            <p:nvSpPr>
              <p:cNvPr id="4646" name="Google Shape;4646;p46"/>
              <p:cNvSpPr/>
              <p:nvPr/>
            </p:nvSpPr>
            <p:spPr>
              <a:xfrm>
                <a:off x="1717671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7" name="Google Shape;4647;p46"/>
              <p:cNvSpPr/>
              <p:nvPr/>
            </p:nvSpPr>
            <p:spPr>
              <a:xfrm>
                <a:off x="148858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8" name="Google Shape;4648;p46"/>
              <p:cNvSpPr/>
              <p:nvPr/>
            </p:nvSpPr>
            <p:spPr>
              <a:xfrm>
                <a:off x="1144946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9" name="Google Shape;4649;p46"/>
              <p:cNvSpPr/>
              <p:nvPr/>
            </p:nvSpPr>
            <p:spPr>
              <a:xfrm>
                <a:off x="916274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0" name="Google Shape;4650;p46"/>
              <p:cNvSpPr/>
              <p:nvPr/>
            </p:nvSpPr>
            <p:spPr>
              <a:xfrm>
                <a:off x="801715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1" name="Google Shape;4651;p46"/>
              <p:cNvSpPr/>
              <p:nvPr/>
            </p:nvSpPr>
            <p:spPr>
              <a:xfrm>
                <a:off x="687156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2" name="Google Shape;4652;p46"/>
              <p:cNvSpPr/>
              <p:nvPr/>
            </p:nvSpPr>
            <p:spPr>
              <a:xfrm>
                <a:off x="1603147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3" name="Google Shape;4653;p46"/>
              <p:cNvSpPr/>
              <p:nvPr/>
            </p:nvSpPr>
            <p:spPr>
              <a:xfrm>
                <a:off x="1374029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4" y="2584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4" name="Google Shape;4654;p46"/>
              <p:cNvSpPr/>
              <p:nvPr/>
            </p:nvSpPr>
            <p:spPr>
              <a:xfrm>
                <a:off x="686780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5" name="Google Shape;4655;p46"/>
              <p:cNvSpPr/>
              <p:nvPr/>
            </p:nvSpPr>
            <p:spPr>
              <a:xfrm>
                <a:off x="343515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0"/>
                    </a:moveTo>
                    <a:lnTo>
                      <a:pt x="1" y="2584"/>
                    </a:lnTo>
                    <a:lnTo>
                      <a:pt x="2692" y="2584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6" name="Google Shape;4656;p46"/>
              <p:cNvSpPr/>
              <p:nvPr/>
            </p:nvSpPr>
            <p:spPr>
              <a:xfrm>
                <a:off x="263609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7" name="Google Shape;4657;p46"/>
              <p:cNvSpPr/>
              <p:nvPr/>
            </p:nvSpPr>
            <p:spPr>
              <a:xfrm>
                <a:off x="2521567" y="493858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1"/>
                    </a:moveTo>
                    <a:lnTo>
                      <a:pt x="0" y="2585"/>
                    </a:lnTo>
                    <a:lnTo>
                      <a:pt x="2691" y="2585"/>
                    </a:lnTo>
                    <a:lnTo>
                      <a:pt x="26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8" name="Google Shape;4658;p46"/>
              <p:cNvSpPr/>
              <p:nvPr/>
            </p:nvSpPr>
            <p:spPr>
              <a:xfrm>
                <a:off x="2521567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9" name="Google Shape;4659;p46"/>
              <p:cNvSpPr/>
              <p:nvPr/>
            </p:nvSpPr>
            <p:spPr>
              <a:xfrm>
                <a:off x="2177926" y="4828135"/>
                <a:ext cx="92133" cy="88504"/>
              </a:xfrm>
              <a:custGeom>
                <a:rect b="b" l="l" r="r" t="t"/>
                <a:pathLst>
                  <a:path extrusionOk="0" h="2585" w="2691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0" name="Google Shape;4660;p46"/>
              <p:cNvSpPr/>
              <p:nvPr/>
            </p:nvSpPr>
            <p:spPr>
              <a:xfrm>
                <a:off x="7217172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1" name="Google Shape;4661;p46"/>
              <p:cNvSpPr/>
              <p:nvPr/>
            </p:nvSpPr>
            <p:spPr>
              <a:xfrm>
                <a:off x="6988055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2" name="Google Shape;4662;p46"/>
              <p:cNvSpPr/>
              <p:nvPr/>
            </p:nvSpPr>
            <p:spPr>
              <a:xfrm>
                <a:off x="710261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3" name="Google Shape;4663;p46"/>
              <p:cNvSpPr/>
              <p:nvPr/>
            </p:nvSpPr>
            <p:spPr>
              <a:xfrm>
                <a:off x="8822842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4" name="Google Shape;4664;p46"/>
              <p:cNvSpPr/>
              <p:nvPr/>
            </p:nvSpPr>
            <p:spPr>
              <a:xfrm>
                <a:off x="8479201" y="493858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1" y="1"/>
                    </a:moveTo>
                    <a:lnTo>
                      <a:pt x="1" y="2585"/>
                    </a:lnTo>
                    <a:lnTo>
                      <a:pt x="2692" y="2585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5" name="Google Shape;4665;p46"/>
              <p:cNvSpPr/>
              <p:nvPr/>
            </p:nvSpPr>
            <p:spPr>
              <a:xfrm>
                <a:off x="8250118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6" name="Google Shape;4666;p46"/>
              <p:cNvSpPr/>
              <p:nvPr/>
            </p:nvSpPr>
            <p:spPr>
              <a:xfrm>
                <a:off x="8135559" y="493858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1"/>
                    </a:moveTo>
                    <a:lnTo>
                      <a:pt x="1" y="2585"/>
                    </a:lnTo>
                    <a:lnTo>
                      <a:pt x="2704" y="2585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7" name="Google Shape;4667;p46"/>
              <p:cNvSpPr/>
              <p:nvPr/>
            </p:nvSpPr>
            <p:spPr>
              <a:xfrm>
                <a:off x="8021034" y="493858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1"/>
                    </a:moveTo>
                    <a:lnTo>
                      <a:pt x="0" y="2585"/>
                    </a:lnTo>
                    <a:lnTo>
                      <a:pt x="2703" y="2585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8" name="Google Shape;4668;p46"/>
              <p:cNvSpPr/>
              <p:nvPr/>
            </p:nvSpPr>
            <p:spPr>
              <a:xfrm>
                <a:off x="8936990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1" y="0"/>
                    </a:moveTo>
                    <a:lnTo>
                      <a:pt x="1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9" name="Google Shape;4669;p46"/>
              <p:cNvSpPr/>
              <p:nvPr/>
            </p:nvSpPr>
            <p:spPr>
              <a:xfrm>
                <a:off x="8708318" y="4828135"/>
                <a:ext cx="92167" cy="88504"/>
              </a:xfrm>
              <a:custGeom>
                <a:rect b="b" l="l" r="r" t="t"/>
                <a:pathLst>
                  <a:path extrusionOk="0" h="2585" w="2692">
                    <a:moveTo>
                      <a:pt x="0" y="0"/>
                    </a:moveTo>
                    <a:lnTo>
                      <a:pt x="0" y="2584"/>
                    </a:lnTo>
                    <a:lnTo>
                      <a:pt x="2691" y="2584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0" name="Google Shape;4670;p46"/>
              <p:cNvSpPr/>
              <p:nvPr/>
            </p:nvSpPr>
            <p:spPr>
              <a:xfrm>
                <a:off x="8021034" y="4828135"/>
                <a:ext cx="92544" cy="88504"/>
              </a:xfrm>
              <a:custGeom>
                <a:rect b="b" l="l" r="r" t="t"/>
                <a:pathLst>
                  <a:path extrusionOk="0" h="2585" w="2703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1" name="Google Shape;4671;p46"/>
              <p:cNvSpPr/>
              <p:nvPr/>
            </p:nvSpPr>
            <p:spPr>
              <a:xfrm>
                <a:off x="7677393" y="4828135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2" name="Google Shape;4672;p46"/>
              <p:cNvSpPr/>
              <p:nvPr/>
            </p:nvSpPr>
            <p:spPr>
              <a:xfrm flipH="1" rot="10800000">
                <a:off x="1603147" y="99771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3" name="Google Shape;4673;p46"/>
              <p:cNvSpPr/>
              <p:nvPr/>
            </p:nvSpPr>
            <p:spPr>
              <a:xfrm flipH="1" rot="10800000">
                <a:off x="1488588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4" name="Google Shape;4674;p46"/>
              <p:cNvSpPr/>
              <p:nvPr/>
            </p:nvSpPr>
            <p:spPr>
              <a:xfrm flipH="1" rot="10800000">
                <a:off x="1259505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5" name="Google Shape;4675;p46"/>
              <p:cNvSpPr/>
              <p:nvPr/>
            </p:nvSpPr>
            <p:spPr>
              <a:xfrm flipH="1" rot="10800000">
                <a:off x="458073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6" name="Google Shape;4676;p46"/>
              <p:cNvSpPr/>
              <p:nvPr/>
            </p:nvSpPr>
            <p:spPr>
              <a:xfrm flipH="1" rot="10800000">
                <a:off x="114432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7" name="Google Shape;4677;p46"/>
              <p:cNvSpPr/>
              <p:nvPr/>
            </p:nvSpPr>
            <p:spPr>
              <a:xfrm flipH="1" rot="10800000">
                <a:off x="1603147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8" name="Google Shape;4678;p46"/>
              <p:cNvSpPr/>
              <p:nvPr/>
            </p:nvSpPr>
            <p:spPr>
              <a:xfrm flipH="1" rot="10800000">
                <a:off x="1144946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9" name="Google Shape;4679;p46"/>
              <p:cNvSpPr/>
              <p:nvPr/>
            </p:nvSpPr>
            <p:spPr>
              <a:xfrm flipH="1" rot="10800000">
                <a:off x="915863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0" name="Google Shape;4680;p46"/>
              <p:cNvSpPr/>
              <p:nvPr/>
            </p:nvSpPr>
            <p:spPr>
              <a:xfrm flipH="1" rot="10800000">
                <a:off x="686780" y="210221"/>
                <a:ext cx="92544" cy="88093"/>
              </a:xfrm>
              <a:custGeom>
                <a:rect b="b" l="l" r="r" t="t"/>
                <a:pathLst>
                  <a:path extrusionOk="0" h="2573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1" name="Google Shape;4681;p46"/>
              <p:cNvSpPr/>
              <p:nvPr/>
            </p:nvSpPr>
            <p:spPr>
              <a:xfrm flipH="1" rot="10800000">
                <a:off x="343515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2" name="Google Shape;4682;p46"/>
              <p:cNvSpPr/>
              <p:nvPr/>
            </p:nvSpPr>
            <p:spPr>
              <a:xfrm flipH="1" rot="10800000">
                <a:off x="8936990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3" name="Google Shape;4683;p46"/>
              <p:cNvSpPr/>
              <p:nvPr/>
            </p:nvSpPr>
            <p:spPr>
              <a:xfrm flipH="1" rot="10800000">
                <a:off x="8822432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4" name="Google Shape;4684;p46"/>
              <p:cNvSpPr/>
              <p:nvPr/>
            </p:nvSpPr>
            <p:spPr>
              <a:xfrm flipH="1" rot="10800000">
                <a:off x="8593759" y="99771"/>
                <a:ext cx="92167" cy="88059"/>
              </a:xfrm>
              <a:custGeom>
                <a:rect b="b" l="l" r="r" t="t"/>
                <a:pathLst>
                  <a:path extrusionOk="0" h="2572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5" name="Google Shape;4685;p46"/>
              <p:cNvSpPr/>
              <p:nvPr/>
            </p:nvSpPr>
            <p:spPr>
              <a:xfrm flipH="1" rot="10800000">
                <a:off x="7791917" y="99771"/>
                <a:ext cx="92578" cy="88059"/>
              </a:xfrm>
              <a:custGeom>
                <a:rect b="b" l="l" r="r" t="t"/>
                <a:pathLst>
                  <a:path extrusionOk="0" h="2572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4" y="2572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6" name="Google Shape;4686;p46"/>
              <p:cNvSpPr/>
              <p:nvPr/>
            </p:nvSpPr>
            <p:spPr>
              <a:xfrm flipH="1" rot="10800000">
                <a:off x="7448309" y="99771"/>
                <a:ext cx="92544" cy="88059"/>
              </a:xfrm>
              <a:custGeom>
                <a:rect b="b" l="l" r="r" t="t"/>
                <a:pathLst>
                  <a:path extrusionOk="0" h="2572" w="2703">
                    <a:moveTo>
                      <a:pt x="0" y="0"/>
                    </a:moveTo>
                    <a:lnTo>
                      <a:pt x="0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7" name="Google Shape;4687;p46"/>
              <p:cNvSpPr/>
              <p:nvPr/>
            </p:nvSpPr>
            <p:spPr>
              <a:xfrm flipH="1" rot="10800000">
                <a:off x="8936990" y="210221"/>
                <a:ext cx="92578" cy="88093"/>
              </a:xfrm>
              <a:custGeom>
                <a:rect b="b" l="l" r="r" t="t"/>
                <a:pathLst>
                  <a:path extrusionOk="0" h="2573" w="2704">
                    <a:moveTo>
                      <a:pt x="1" y="0"/>
                    </a:moveTo>
                    <a:lnTo>
                      <a:pt x="1" y="2572"/>
                    </a:lnTo>
                    <a:lnTo>
                      <a:pt x="2703" y="2572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8" name="Google Shape;4688;p46"/>
              <p:cNvSpPr/>
              <p:nvPr/>
            </p:nvSpPr>
            <p:spPr>
              <a:xfrm flipH="1" rot="10800000">
                <a:off x="8479201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2" y="2572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9" name="Google Shape;4689;p46"/>
              <p:cNvSpPr/>
              <p:nvPr/>
            </p:nvSpPr>
            <p:spPr>
              <a:xfrm flipH="1" rot="10800000">
                <a:off x="8250118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1" y="0"/>
                    </a:moveTo>
                    <a:lnTo>
                      <a:pt x="1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0" name="Google Shape;4690;p46"/>
              <p:cNvSpPr/>
              <p:nvPr/>
            </p:nvSpPr>
            <p:spPr>
              <a:xfrm flipH="1" rot="10800000">
                <a:off x="8021034" y="210221"/>
                <a:ext cx="92167" cy="88093"/>
              </a:xfrm>
              <a:custGeom>
                <a:rect b="b" l="l" r="r" t="t"/>
                <a:pathLst>
                  <a:path extrusionOk="0" h="2573" w="2692">
                    <a:moveTo>
                      <a:pt x="0" y="0"/>
                    </a:moveTo>
                    <a:lnTo>
                      <a:pt x="0" y="2572"/>
                    </a:lnTo>
                    <a:lnTo>
                      <a:pt x="2691" y="2572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1" name="Google Shape;4691;p46"/>
              <p:cNvSpPr/>
              <p:nvPr/>
            </p:nvSpPr>
            <p:spPr>
              <a:xfrm flipH="1" rot="10800000">
                <a:off x="7677393" y="209810"/>
                <a:ext cx="92578" cy="88504"/>
              </a:xfrm>
              <a:custGeom>
                <a:rect b="b" l="l" r="r" t="t"/>
                <a:pathLst>
                  <a:path extrusionOk="0" h="2585" w="2704">
                    <a:moveTo>
                      <a:pt x="0" y="0"/>
                    </a:moveTo>
                    <a:lnTo>
                      <a:pt x="0" y="2584"/>
                    </a:lnTo>
                    <a:lnTo>
                      <a:pt x="2703" y="2584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4692" name="Shape 4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3" name="Google Shape;4693;p4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1678" name="adj1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4" name="Google Shape;4694;p4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95" name="Google Shape;4695;p47"/>
            <p:cNvSpPr/>
            <p:nvPr/>
          </p:nvSpPr>
          <p:spPr>
            <a:xfrm>
              <a:off x="0" y="0"/>
              <a:ext cx="9144000" cy="5143500"/>
            </a:xfrm>
            <a:prstGeom prst="frame">
              <a:avLst>
                <a:gd fmla="val 1678" name="adj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96" name="Google Shape;4696;p47"/>
            <p:cNvGrpSpPr/>
            <p:nvPr/>
          </p:nvGrpSpPr>
          <p:grpSpPr>
            <a:xfrm rot="10800000">
              <a:off x="113892" y="108088"/>
              <a:ext cx="8915727" cy="4927324"/>
              <a:chOff x="113892" y="99780"/>
              <a:chExt cx="8915727" cy="4927324"/>
            </a:xfrm>
          </p:grpSpPr>
          <p:grpSp>
            <p:nvGrpSpPr>
              <p:cNvPr id="4697" name="Google Shape;4697;p47"/>
              <p:cNvGrpSpPr/>
              <p:nvPr/>
            </p:nvGrpSpPr>
            <p:grpSpPr>
              <a:xfrm>
                <a:off x="113892" y="99780"/>
                <a:ext cx="8915727" cy="532097"/>
                <a:chOff x="113892" y="99780"/>
                <a:chExt cx="8915727" cy="532097"/>
              </a:xfrm>
            </p:grpSpPr>
            <p:sp>
              <p:nvSpPr>
                <p:cNvPr id="4698" name="Google Shape;4698;p47"/>
                <p:cNvSpPr/>
                <p:nvPr/>
              </p:nvSpPr>
              <p:spPr>
                <a:xfrm flipH="1" rot="10800000">
                  <a:off x="1145221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9" name="Google Shape;4699;p47"/>
                <p:cNvSpPr/>
                <p:nvPr/>
              </p:nvSpPr>
              <p:spPr>
                <a:xfrm flipH="1" rot="10800000">
                  <a:off x="916138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0" name="Google Shape;4700;p47"/>
                <p:cNvSpPr/>
                <p:nvPr/>
              </p:nvSpPr>
              <p:spPr>
                <a:xfrm flipH="1" rot="10800000">
                  <a:off x="572496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1" name="Google Shape;4701;p47"/>
                <p:cNvSpPr/>
                <p:nvPr/>
              </p:nvSpPr>
              <p:spPr>
                <a:xfrm flipH="1" rot="10800000">
                  <a:off x="343386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2" name="Google Shape;4702;p47"/>
                <p:cNvSpPr/>
                <p:nvPr/>
              </p:nvSpPr>
              <p:spPr>
                <a:xfrm flipH="1" rot="10800000">
                  <a:off x="228827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1" y="2585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3" name="Google Shape;4703;p47"/>
                <p:cNvSpPr/>
                <p:nvPr/>
              </p:nvSpPr>
              <p:spPr>
                <a:xfrm flipH="1" rot="10800000">
                  <a:off x="114268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4" name="Google Shape;4704;p47"/>
                <p:cNvSpPr/>
                <p:nvPr/>
              </p:nvSpPr>
              <p:spPr>
                <a:xfrm flipH="1" rot="10800000">
                  <a:off x="1374079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5" name="Google Shape;4705;p47"/>
                <p:cNvSpPr/>
                <p:nvPr/>
              </p:nvSpPr>
              <p:spPr>
                <a:xfrm flipH="1" rot="10800000">
                  <a:off x="113892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6" name="Google Shape;4706;p47"/>
                <p:cNvSpPr/>
                <p:nvPr/>
              </p:nvSpPr>
              <p:spPr>
                <a:xfrm flipH="1" rot="10800000">
                  <a:off x="343564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7" name="Google Shape;4707;p47"/>
                <p:cNvSpPr/>
                <p:nvPr/>
              </p:nvSpPr>
              <p:spPr>
                <a:xfrm flipH="1" rot="10800000">
                  <a:off x="458123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8" name="Google Shape;4708;p47"/>
                <p:cNvSpPr/>
                <p:nvPr/>
              </p:nvSpPr>
              <p:spPr>
                <a:xfrm flipH="1" rot="10800000">
                  <a:off x="229040" y="320714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9" name="Google Shape;4709;p47"/>
                <p:cNvSpPr/>
                <p:nvPr/>
              </p:nvSpPr>
              <p:spPr>
                <a:xfrm flipH="1" rot="10800000">
                  <a:off x="114481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0" name="Google Shape;4710;p47"/>
                <p:cNvSpPr/>
                <p:nvPr/>
              </p:nvSpPr>
              <p:spPr>
                <a:xfrm flipH="1" rot="10800000">
                  <a:off x="343564" y="543784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1" name="Google Shape;4711;p47"/>
                <p:cNvSpPr/>
                <p:nvPr/>
              </p:nvSpPr>
              <p:spPr>
                <a:xfrm flipH="1" rot="10800000">
                  <a:off x="7217222" y="9978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1"/>
                      </a:moveTo>
                      <a:lnTo>
                        <a:pt x="0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2" name="Google Shape;4712;p47"/>
                <p:cNvSpPr/>
                <p:nvPr/>
              </p:nvSpPr>
              <p:spPr>
                <a:xfrm flipH="1" rot="10800000">
                  <a:off x="6988105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3" name="Google Shape;4713;p47"/>
                <p:cNvSpPr/>
                <p:nvPr/>
              </p:nvSpPr>
              <p:spPr>
                <a:xfrm flipH="1" rot="10800000">
                  <a:off x="8822892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4" name="Google Shape;4714;p47"/>
                <p:cNvSpPr/>
                <p:nvPr/>
              </p:nvSpPr>
              <p:spPr>
                <a:xfrm flipH="1" rot="10800000">
                  <a:off x="8479250" y="9978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5" name="Google Shape;4715;p47"/>
                <p:cNvSpPr/>
                <p:nvPr/>
              </p:nvSpPr>
              <p:spPr>
                <a:xfrm flipH="1" rot="10800000">
                  <a:off x="8250167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3" y="2585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6" name="Google Shape;4716;p47"/>
                <p:cNvSpPr/>
                <p:nvPr/>
              </p:nvSpPr>
              <p:spPr>
                <a:xfrm flipH="1" rot="10800000">
                  <a:off x="8135609" y="9978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704" y="2585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7" name="Google Shape;4717;p47"/>
                <p:cNvSpPr/>
                <p:nvPr/>
              </p:nvSpPr>
              <p:spPr>
                <a:xfrm flipH="1" rot="10800000">
                  <a:off x="8937040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8" name="Google Shape;4718;p47"/>
                <p:cNvSpPr/>
                <p:nvPr/>
              </p:nvSpPr>
              <p:spPr>
                <a:xfrm flipH="1" rot="10800000">
                  <a:off x="8708368" y="210230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9" name="Google Shape;4719;p47"/>
                <p:cNvSpPr/>
                <p:nvPr/>
              </p:nvSpPr>
              <p:spPr>
                <a:xfrm flipH="1" rot="10800000">
                  <a:off x="8021084" y="210230"/>
                  <a:ext cx="92544" cy="88504"/>
                </a:xfrm>
                <a:custGeom>
                  <a:rect b="b" l="l" r="r" t="t"/>
                  <a:pathLst>
                    <a:path extrusionOk="0" h="2585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0" name="Google Shape;4720;p47"/>
                <p:cNvSpPr/>
                <p:nvPr/>
              </p:nvSpPr>
              <p:spPr>
                <a:xfrm flipH="1" rot="10800000">
                  <a:off x="7677442" y="210230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1" name="Google Shape;4721;p47"/>
                <p:cNvSpPr/>
                <p:nvPr/>
              </p:nvSpPr>
              <p:spPr>
                <a:xfrm flipH="1" rot="10800000">
                  <a:off x="8707957" y="320714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2" name="Google Shape;4722;p47"/>
                <p:cNvSpPr/>
                <p:nvPr/>
              </p:nvSpPr>
              <p:spPr>
                <a:xfrm flipH="1" rot="10800000">
                  <a:off x="8937040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3" name="Google Shape;4723;p47"/>
                <p:cNvSpPr/>
                <p:nvPr/>
              </p:nvSpPr>
              <p:spPr>
                <a:xfrm flipH="1" rot="10800000">
                  <a:off x="8822481" y="433334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4" name="Google Shape;4724;p47"/>
                <p:cNvSpPr/>
                <p:nvPr/>
              </p:nvSpPr>
              <p:spPr>
                <a:xfrm flipH="1" rot="10800000">
                  <a:off x="8593809" y="433334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5" name="Google Shape;4725;p47"/>
                <p:cNvSpPr/>
                <p:nvPr/>
              </p:nvSpPr>
              <p:spPr>
                <a:xfrm flipH="1" rot="10800000">
                  <a:off x="8937040" y="543784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26" name="Google Shape;4726;p47"/>
              <p:cNvGrpSpPr/>
              <p:nvPr/>
            </p:nvGrpSpPr>
            <p:grpSpPr>
              <a:xfrm>
                <a:off x="114431" y="4055273"/>
                <a:ext cx="8915137" cy="971831"/>
                <a:chOff x="114431" y="4055273"/>
                <a:chExt cx="8915137" cy="971831"/>
              </a:xfrm>
            </p:grpSpPr>
            <p:sp>
              <p:nvSpPr>
                <p:cNvPr id="4727" name="Google Shape;4727;p47"/>
                <p:cNvSpPr/>
                <p:nvPr/>
              </p:nvSpPr>
              <p:spPr>
                <a:xfrm>
                  <a:off x="171767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8" name="Google Shape;4728;p47"/>
                <p:cNvSpPr/>
                <p:nvPr/>
              </p:nvSpPr>
              <p:spPr>
                <a:xfrm>
                  <a:off x="1603146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9" name="Google Shape;4729;p47"/>
                <p:cNvSpPr/>
                <p:nvPr/>
              </p:nvSpPr>
              <p:spPr>
                <a:xfrm>
                  <a:off x="1374029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0" name="Google Shape;4730;p47"/>
                <p:cNvSpPr/>
                <p:nvPr/>
              </p:nvSpPr>
              <p:spPr>
                <a:xfrm>
                  <a:off x="1259505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1" name="Google Shape;4731;p47"/>
                <p:cNvSpPr/>
                <p:nvPr/>
              </p:nvSpPr>
              <p:spPr>
                <a:xfrm>
                  <a:off x="91586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2" name="Google Shape;4732;p47"/>
                <p:cNvSpPr/>
                <p:nvPr/>
              </p:nvSpPr>
              <p:spPr>
                <a:xfrm>
                  <a:off x="80130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3" name="Google Shape;4733;p47"/>
                <p:cNvSpPr/>
                <p:nvPr/>
              </p:nvSpPr>
              <p:spPr>
                <a:xfrm>
                  <a:off x="68678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4" name="Google Shape;4734;p47"/>
                <p:cNvSpPr/>
                <p:nvPr/>
              </p:nvSpPr>
              <p:spPr>
                <a:xfrm>
                  <a:off x="458073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5" name="Google Shape;4735;p47"/>
                <p:cNvSpPr/>
                <p:nvPr/>
              </p:nvSpPr>
              <p:spPr>
                <a:xfrm>
                  <a:off x="343514" y="4938634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2" y="2584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6" name="Google Shape;4736;p47"/>
                <p:cNvSpPr/>
                <p:nvPr/>
              </p:nvSpPr>
              <p:spPr>
                <a:xfrm>
                  <a:off x="22899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7" name="Google Shape;4737;p47"/>
                <p:cNvSpPr/>
                <p:nvPr/>
              </p:nvSpPr>
              <p:spPr>
                <a:xfrm>
                  <a:off x="11443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8" name="Google Shape;4738;p47"/>
                <p:cNvSpPr/>
                <p:nvPr/>
              </p:nvSpPr>
              <p:spPr>
                <a:xfrm>
                  <a:off x="68715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9" name="Google Shape;4739;p47"/>
                <p:cNvSpPr/>
                <p:nvPr/>
              </p:nvSpPr>
              <p:spPr>
                <a:xfrm>
                  <a:off x="458073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0" name="Google Shape;4740;p47"/>
                <p:cNvSpPr/>
                <p:nvPr/>
              </p:nvSpPr>
              <p:spPr>
                <a:xfrm>
                  <a:off x="22899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1" name="Google Shape;4741;p47"/>
                <p:cNvSpPr/>
                <p:nvPr/>
              </p:nvSpPr>
              <p:spPr>
                <a:xfrm>
                  <a:off x="114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2" name="Google Shape;4742;p47"/>
                <p:cNvSpPr/>
                <p:nvPr/>
              </p:nvSpPr>
              <p:spPr>
                <a:xfrm>
                  <a:off x="114431" y="4386692"/>
                  <a:ext cx="92167" cy="88470"/>
                </a:xfrm>
                <a:custGeom>
                  <a:rect b="b" l="l" r="r" t="t"/>
                  <a:pathLst>
                    <a:path extrusionOk="0" h="2584" w="2692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3" name="Google Shape;4743;p47"/>
                <p:cNvSpPr/>
                <p:nvPr/>
              </p:nvSpPr>
              <p:spPr>
                <a:xfrm>
                  <a:off x="2292450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4" name="Google Shape;4744;p47"/>
                <p:cNvSpPr/>
                <p:nvPr/>
              </p:nvSpPr>
              <p:spPr>
                <a:xfrm>
                  <a:off x="2177926" y="4938634"/>
                  <a:ext cx="92133" cy="88470"/>
                </a:xfrm>
                <a:custGeom>
                  <a:rect b="b" l="l" r="r" t="t"/>
                  <a:pathLst>
                    <a:path extrusionOk="0" h="2584" w="2691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691" y="2584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5" name="Google Shape;4745;p47"/>
                <p:cNvSpPr/>
                <p:nvPr/>
              </p:nvSpPr>
              <p:spPr>
                <a:xfrm>
                  <a:off x="183428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6" name="Google Shape;4746;p47"/>
                <p:cNvSpPr/>
                <p:nvPr/>
              </p:nvSpPr>
              <p:spPr>
                <a:xfrm>
                  <a:off x="229245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7" name="Google Shape;4747;p47"/>
                <p:cNvSpPr/>
                <p:nvPr/>
              </p:nvSpPr>
              <p:spPr>
                <a:xfrm>
                  <a:off x="206336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8" name="Google Shape;4748;p47"/>
                <p:cNvSpPr/>
                <p:nvPr/>
              </p:nvSpPr>
              <p:spPr>
                <a:xfrm>
                  <a:off x="1948808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9" name="Google Shape;4749;p47"/>
                <p:cNvSpPr/>
                <p:nvPr/>
              </p:nvSpPr>
              <p:spPr>
                <a:xfrm>
                  <a:off x="7217172" y="4938634"/>
                  <a:ext cx="92544" cy="88470"/>
                </a:xfrm>
                <a:custGeom>
                  <a:rect b="b" l="l" r="r" t="t"/>
                  <a:pathLst>
                    <a:path extrusionOk="0" h="2584" w="2703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0" name="Google Shape;4750;p47"/>
                <p:cNvSpPr/>
                <p:nvPr/>
              </p:nvSpPr>
              <p:spPr>
                <a:xfrm>
                  <a:off x="7102613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1" name="Google Shape;4751;p47"/>
                <p:cNvSpPr/>
                <p:nvPr/>
              </p:nvSpPr>
              <p:spPr>
                <a:xfrm>
                  <a:off x="6873530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2" name="Google Shape;4752;p47"/>
                <p:cNvSpPr/>
                <p:nvPr/>
              </p:nvSpPr>
              <p:spPr>
                <a:xfrm>
                  <a:off x="6758971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3" name="Google Shape;4753;p47"/>
                <p:cNvSpPr/>
                <p:nvPr/>
              </p:nvSpPr>
              <p:spPr>
                <a:xfrm>
                  <a:off x="6415741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4" name="Google Shape;4754;p47"/>
                <p:cNvSpPr/>
                <p:nvPr/>
              </p:nvSpPr>
              <p:spPr>
                <a:xfrm>
                  <a:off x="6759382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5" name="Google Shape;4755;p47"/>
                <p:cNvSpPr/>
                <p:nvPr/>
              </p:nvSpPr>
              <p:spPr>
                <a:xfrm>
                  <a:off x="7217172" y="4718076"/>
                  <a:ext cx="92544" cy="88093"/>
                </a:xfrm>
                <a:custGeom>
                  <a:rect b="b" l="l" r="r" t="t"/>
                  <a:pathLst>
                    <a:path extrusionOk="0" h="2573" w="2703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6" name="Google Shape;4756;p47"/>
                <p:cNvSpPr/>
                <p:nvPr/>
              </p:nvSpPr>
              <p:spPr>
                <a:xfrm>
                  <a:off x="8936990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7" name="Google Shape;4757;p47"/>
                <p:cNvSpPr/>
                <p:nvPr/>
              </p:nvSpPr>
              <p:spPr>
                <a:xfrm>
                  <a:off x="8707907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8" name="Google Shape;4758;p47"/>
                <p:cNvSpPr/>
                <p:nvPr/>
              </p:nvSpPr>
              <p:spPr>
                <a:xfrm>
                  <a:off x="85937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9" name="Google Shape;4759;p47"/>
                <p:cNvSpPr/>
                <p:nvPr/>
              </p:nvSpPr>
              <p:spPr>
                <a:xfrm>
                  <a:off x="8250117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0" name="Google Shape;4760;p47"/>
                <p:cNvSpPr/>
                <p:nvPr/>
              </p:nvSpPr>
              <p:spPr>
                <a:xfrm>
                  <a:off x="8135559" y="4939045"/>
                  <a:ext cx="92167" cy="88059"/>
                </a:xfrm>
                <a:custGeom>
                  <a:rect b="b" l="l" r="r" t="t"/>
                  <a:pathLst>
                    <a:path extrusionOk="0" h="2572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1" name="Google Shape;4761;p47"/>
                <p:cNvSpPr/>
                <p:nvPr/>
              </p:nvSpPr>
              <p:spPr>
                <a:xfrm>
                  <a:off x="8021034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2" name="Google Shape;4762;p47"/>
                <p:cNvSpPr/>
                <p:nvPr/>
              </p:nvSpPr>
              <p:spPr>
                <a:xfrm>
                  <a:off x="7791917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3" name="Google Shape;4763;p47"/>
                <p:cNvSpPr/>
                <p:nvPr/>
              </p:nvSpPr>
              <p:spPr>
                <a:xfrm>
                  <a:off x="7677392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4" name="Google Shape;4764;p47"/>
                <p:cNvSpPr/>
                <p:nvPr/>
              </p:nvSpPr>
              <p:spPr>
                <a:xfrm>
                  <a:off x="7562834" y="4939045"/>
                  <a:ext cx="92578" cy="88059"/>
                </a:xfrm>
                <a:custGeom>
                  <a:rect b="b" l="l" r="r" t="t"/>
                  <a:pathLst>
                    <a:path extrusionOk="0" h="2572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5" name="Google Shape;4765;p47"/>
                <p:cNvSpPr/>
                <p:nvPr/>
              </p:nvSpPr>
              <p:spPr>
                <a:xfrm>
                  <a:off x="7448309" y="4939045"/>
                  <a:ext cx="92544" cy="88059"/>
                </a:xfrm>
                <a:custGeom>
                  <a:rect b="b" l="l" r="r" t="t"/>
                  <a:pathLst>
                    <a:path extrusionOk="0" h="2572" w="2703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6" name="Google Shape;4766;p47"/>
                <p:cNvSpPr/>
                <p:nvPr/>
              </p:nvSpPr>
              <p:spPr>
                <a:xfrm>
                  <a:off x="7333751" y="4938634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0" y="0"/>
                      </a:moveTo>
                      <a:lnTo>
                        <a:pt x="0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7" name="Google Shape;4767;p47"/>
                <p:cNvSpPr/>
                <p:nvPr/>
              </p:nvSpPr>
              <p:spPr>
                <a:xfrm>
                  <a:off x="8936990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8" name="Google Shape;4768;p47"/>
                <p:cNvSpPr/>
                <p:nvPr/>
              </p:nvSpPr>
              <p:spPr>
                <a:xfrm>
                  <a:off x="8822431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9" name="Google Shape;4769;p47"/>
                <p:cNvSpPr/>
                <p:nvPr/>
              </p:nvSpPr>
              <p:spPr>
                <a:xfrm>
                  <a:off x="8593759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0" name="Google Shape;4770;p47"/>
                <p:cNvSpPr/>
                <p:nvPr/>
              </p:nvSpPr>
              <p:spPr>
                <a:xfrm>
                  <a:off x="8479200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1" name="Google Shape;4771;p47"/>
                <p:cNvSpPr/>
                <p:nvPr/>
              </p:nvSpPr>
              <p:spPr>
                <a:xfrm>
                  <a:off x="8364676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2" name="Google Shape;4772;p47"/>
                <p:cNvSpPr/>
                <p:nvPr/>
              </p:nvSpPr>
              <p:spPr>
                <a:xfrm>
                  <a:off x="8250117" y="4828561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1" y="2572"/>
                      </a:lnTo>
                      <a:lnTo>
                        <a:pt x="26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3" name="Google Shape;4773;p47"/>
                <p:cNvSpPr/>
                <p:nvPr/>
              </p:nvSpPr>
              <p:spPr>
                <a:xfrm>
                  <a:off x="7791917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4" y="2572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4" name="Google Shape;4774;p47"/>
                <p:cNvSpPr/>
                <p:nvPr/>
              </p:nvSpPr>
              <p:spPr>
                <a:xfrm>
                  <a:off x="7677392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0" y="0"/>
                      </a:moveTo>
                      <a:lnTo>
                        <a:pt x="0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5" name="Google Shape;4775;p47"/>
                <p:cNvSpPr/>
                <p:nvPr/>
              </p:nvSpPr>
              <p:spPr>
                <a:xfrm>
                  <a:off x="7562834" y="4828561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6" name="Google Shape;4776;p47"/>
                <p:cNvSpPr/>
                <p:nvPr/>
              </p:nvSpPr>
              <p:spPr>
                <a:xfrm>
                  <a:off x="8937401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7" name="Google Shape;4777;p47"/>
                <p:cNvSpPr/>
                <p:nvPr/>
              </p:nvSpPr>
              <p:spPr>
                <a:xfrm>
                  <a:off x="8708318" y="471807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0" y="1"/>
                      </a:moveTo>
                      <a:lnTo>
                        <a:pt x="0" y="2573"/>
                      </a:lnTo>
                      <a:lnTo>
                        <a:pt x="2691" y="2573"/>
                      </a:lnTo>
                      <a:lnTo>
                        <a:pt x="26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8" name="Google Shape;4778;p47"/>
                <p:cNvSpPr/>
                <p:nvPr/>
              </p:nvSpPr>
              <p:spPr>
                <a:xfrm>
                  <a:off x="7906476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3" y="2573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9" name="Google Shape;4779;p47"/>
                <p:cNvSpPr/>
                <p:nvPr/>
              </p:nvSpPr>
              <p:spPr>
                <a:xfrm>
                  <a:off x="7791917" y="4718076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3"/>
                      </a:lnTo>
                      <a:lnTo>
                        <a:pt x="2704" y="2573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0" name="Google Shape;4780;p47"/>
                <p:cNvSpPr/>
                <p:nvPr/>
              </p:nvSpPr>
              <p:spPr>
                <a:xfrm>
                  <a:off x="8479200" y="4607626"/>
                  <a:ext cx="92167" cy="88093"/>
                </a:xfrm>
                <a:custGeom>
                  <a:rect b="b" l="l" r="r" t="t"/>
                  <a:pathLst>
                    <a:path extrusionOk="0" h="2573" w="2692">
                      <a:moveTo>
                        <a:pt x="1" y="0"/>
                      </a:moveTo>
                      <a:lnTo>
                        <a:pt x="1" y="2572"/>
                      </a:lnTo>
                      <a:lnTo>
                        <a:pt x="2692" y="2572"/>
                      </a:lnTo>
                      <a:lnTo>
                        <a:pt x="26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1" name="Google Shape;4781;p47"/>
                <p:cNvSpPr/>
                <p:nvPr/>
              </p:nvSpPr>
              <p:spPr>
                <a:xfrm>
                  <a:off x="8936990" y="4497142"/>
                  <a:ext cx="92578" cy="88093"/>
                </a:xfrm>
                <a:custGeom>
                  <a:rect b="b" l="l" r="r" t="t"/>
                  <a:pathLst>
                    <a:path extrusionOk="0" h="2573" w="2704">
                      <a:moveTo>
                        <a:pt x="1" y="1"/>
                      </a:moveTo>
                      <a:lnTo>
                        <a:pt x="1" y="2572"/>
                      </a:lnTo>
                      <a:lnTo>
                        <a:pt x="2703" y="2572"/>
                      </a:lnTo>
                      <a:lnTo>
                        <a:pt x="2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2" name="Google Shape;4782;p47"/>
                <p:cNvSpPr/>
                <p:nvPr/>
              </p:nvSpPr>
              <p:spPr>
                <a:xfrm>
                  <a:off x="8822431" y="4386692"/>
                  <a:ext cx="92578" cy="88470"/>
                </a:xfrm>
                <a:custGeom>
                  <a:rect b="b" l="l" r="r" t="t"/>
                  <a:pathLst>
                    <a:path extrusionOk="0" h="2584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4" y="2584"/>
                      </a:lnTo>
                      <a:lnTo>
                        <a:pt x="27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3" name="Google Shape;4783;p47"/>
                <p:cNvSpPr/>
                <p:nvPr/>
              </p:nvSpPr>
              <p:spPr>
                <a:xfrm>
                  <a:off x="8822842" y="4165723"/>
                  <a:ext cx="92167" cy="88504"/>
                </a:xfrm>
                <a:custGeom>
                  <a:rect b="b" l="l" r="r" t="t"/>
                  <a:pathLst>
                    <a:path extrusionOk="0" h="2585" w="2692">
                      <a:moveTo>
                        <a:pt x="1" y="1"/>
                      </a:moveTo>
                      <a:lnTo>
                        <a:pt x="1" y="2585"/>
                      </a:lnTo>
                      <a:lnTo>
                        <a:pt x="2692" y="2585"/>
                      </a:lnTo>
                      <a:lnTo>
                        <a:pt x="26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4" name="Google Shape;4784;p47"/>
                <p:cNvSpPr/>
                <p:nvPr/>
              </p:nvSpPr>
              <p:spPr>
                <a:xfrm>
                  <a:off x="8936990" y="4055273"/>
                  <a:ext cx="92578" cy="88504"/>
                </a:xfrm>
                <a:custGeom>
                  <a:rect b="b" l="l" r="r" t="t"/>
                  <a:pathLst>
                    <a:path extrusionOk="0" h="2585" w="2704">
                      <a:moveTo>
                        <a:pt x="1" y="0"/>
                      </a:moveTo>
                      <a:lnTo>
                        <a:pt x="1" y="2584"/>
                      </a:lnTo>
                      <a:lnTo>
                        <a:pt x="2703" y="2584"/>
                      </a:lnTo>
                      <a:lnTo>
                        <a:pt x="27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50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VT323"/>
              <a:buNone/>
              <a:defRPr sz="37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●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○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■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●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○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■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●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○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Mono"/>
              <a:buChar char="■"/>
              <a:defRPr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JlWVlunkBR0" TargetMode="External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ooleanworld.com/guide-monitoring-servers-nagios/" TargetMode="External"/><Relationship Id="rId4" Type="http://schemas.openxmlformats.org/officeDocument/2006/relationships/hyperlink" Target="https://www.techtarget.com/searchitoperations/definition/Nagios" TargetMode="External"/><Relationship Id="rId5" Type="http://schemas.openxmlformats.org/officeDocument/2006/relationships/hyperlink" Target="https://www.nagios.org/documentation/" TargetMode="External"/><Relationship Id="rId6" Type="http://schemas.openxmlformats.org/officeDocument/2006/relationships/hyperlink" Target="https://laptrinhx.com/icinga-vs-zabbix-vs-nagios-comparison-of-it-network-monitoring-tools-1357377574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inuxhostsupport.com/blog/how-to-install-nagios-core-on-centos-7/" TargetMode="External"/><Relationship Id="rId4" Type="http://schemas.openxmlformats.org/officeDocument/2006/relationships/hyperlink" Target="https://www.webservertalk.com/nagios-alternatives" TargetMode="External"/><Relationship Id="rId5" Type="http://schemas.openxmlformats.org/officeDocument/2006/relationships/hyperlink" Target="https://sites.tufts.edu/eeseniordesignhandbook/2013/engineering-metho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8" name="Shape 4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9" name="Google Shape;4789;p48"/>
          <p:cNvSpPr txBox="1"/>
          <p:nvPr>
            <p:ph type="ctrTitle"/>
          </p:nvPr>
        </p:nvSpPr>
        <p:spPr>
          <a:xfrm>
            <a:off x="1162350" y="1191350"/>
            <a:ext cx="6819300" cy="18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MONITOREO DE INFRAESTRUCTURA CON NAGIOS</a:t>
            </a:r>
            <a:endParaRPr sz="5100"/>
          </a:p>
        </p:txBody>
      </p:sp>
      <p:sp>
        <p:nvSpPr>
          <p:cNvPr id="4790" name="Google Shape;4790;p48"/>
          <p:cNvSpPr txBox="1"/>
          <p:nvPr>
            <p:ph idx="1" type="subTitle"/>
          </p:nvPr>
        </p:nvSpPr>
        <p:spPr>
          <a:xfrm>
            <a:off x="1395450" y="3375923"/>
            <a:ext cx="6353100" cy="8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Presentado por: David Alejandro Narvaez Salazar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     Alejandro Mejía Ortiz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            Anderson León Alvarez Perez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4" name="Shape 5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5" name="Google Shape;5485;p57"/>
          <p:cNvSpPr txBox="1"/>
          <p:nvPr>
            <p:ph type="title"/>
          </p:nvPr>
        </p:nvSpPr>
        <p:spPr>
          <a:xfrm>
            <a:off x="1040975" y="908074"/>
            <a:ext cx="3732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NAGIOS</a:t>
            </a:r>
            <a:endParaRPr/>
          </a:p>
        </p:txBody>
      </p:sp>
      <p:sp>
        <p:nvSpPr>
          <p:cNvPr id="5486" name="Google Shape;5486;p57"/>
          <p:cNvSpPr txBox="1"/>
          <p:nvPr>
            <p:ph idx="1" type="subTitle"/>
          </p:nvPr>
        </p:nvSpPr>
        <p:spPr>
          <a:xfrm>
            <a:off x="1011425" y="1639472"/>
            <a:ext cx="37911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sistema de monitoreo de </a:t>
            </a:r>
            <a:r>
              <a:rPr lang="es"/>
              <a:t>código</a:t>
            </a:r>
            <a:r>
              <a:rPr lang="es"/>
              <a:t> abierto. Fue diseñado para correr en Linux y puede monitorear dispositivos corriendo Linux, Windows y Unix.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Originalmente llamado NetSaint y lanzado en 1999. Fue desarrollado por Ethan Galstad y luego refinado por personas que contribuyeron a un programa de </a:t>
            </a:r>
            <a:r>
              <a:rPr lang="es"/>
              <a:t>código</a:t>
            </a:r>
            <a:r>
              <a:rPr lang="es"/>
              <a:t> abierto.</a:t>
            </a:r>
            <a:endParaRPr/>
          </a:p>
        </p:txBody>
      </p:sp>
      <p:pic>
        <p:nvPicPr>
          <p:cNvPr id="5487" name="Google Shape;5487;p57"/>
          <p:cNvPicPr preferRelativeResize="0"/>
          <p:nvPr/>
        </p:nvPicPr>
        <p:blipFill>
          <a:blip r:embed="rId3">
            <a:alphaModFix amt="72000"/>
          </a:blip>
          <a:stretch>
            <a:fillRect/>
          </a:stretch>
        </p:blipFill>
        <p:spPr>
          <a:xfrm>
            <a:off x="5684000" y="1639475"/>
            <a:ext cx="1864550" cy="18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1" name="Shape 5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2" name="Google Shape;549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563" y="628713"/>
            <a:ext cx="5268875" cy="3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6" name="Shape 5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uebas de funcionamiento de servidor de monitoreo con Nagios Core sobre clientes con FTP y HTTP services." id="5497" name="Google Shape;5497;p59" title="PRUEBAS PROYECTO FINAL TELECO 3 | ÁLVAREZ | MEJIA | NARVÁEZ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525" y="405262"/>
            <a:ext cx="5678926" cy="42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1" name="Shape 5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2" name="Google Shape;5502;p60"/>
          <p:cNvSpPr/>
          <p:nvPr/>
        </p:nvSpPr>
        <p:spPr>
          <a:xfrm>
            <a:off x="1431546" y="1202825"/>
            <a:ext cx="810300" cy="810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3" name="Google Shape;5503;p60"/>
          <p:cNvSpPr txBox="1"/>
          <p:nvPr>
            <p:ph type="title"/>
          </p:nvPr>
        </p:nvSpPr>
        <p:spPr>
          <a:xfrm>
            <a:off x="1338775" y="1817730"/>
            <a:ext cx="38871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REFERENCIAS</a:t>
            </a:r>
            <a:endParaRPr/>
          </a:p>
        </p:txBody>
      </p:sp>
      <p:sp>
        <p:nvSpPr>
          <p:cNvPr id="5504" name="Google Shape;5504;p60"/>
          <p:cNvSpPr txBox="1"/>
          <p:nvPr>
            <p:ph idx="2" type="title"/>
          </p:nvPr>
        </p:nvSpPr>
        <p:spPr>
          <a:xfrm>
            <a:off x="1267750" y="1252375"/>
            <a:ext cx="11379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grpSp>
        <p:nvGrpSpPr>
          <p:cNvPr id="5505" name="Google Shape;5505;p60"/>
          <p:cNvGrpSpPr/>
          <p:nvPr/>
        </p:nvGrpSpPr>
        <p:grpSpPr>
          <a:xfrm>
            <a:off x="5706333" y="1699311"/>
            <a:ext cx="1812060" cy="1744865"/>
            <a:chOff x="2022275" y="2997825"/>
            <a:chExt cx="1196000" cy="1151650"/>
          </a:xfrm>
        </p:grpSpPr>
        <p:sp>
          <p:nvSpPr>
            <p:cNvPr id="5506" name="Google Shape;5506;p60"/>
            <p:cNvSpPr/>
            <p:nvPr/>
          </p:nvSpPr>
          <p:spPr>
            <a:xfrm>
              <a:off x="2551200" y="40911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7" name="Google Shape;5507;p60"/>
            <p:cNvSpPr/>
            <p:nvPr/>
          </p:nvSpPr>
          <p:spPr>
            <a:xfrm>
              <a:off x="2173475" y="40911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8" name="Google Shape;5508;p60"/>
            <p:cNvSpPr/>
            <p:nvPr/>
          </p:nvSpPr>
          <p:spPr>
            <a:xfrm>
              <a:off x="2853625" y="40911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9" name="Google Shape;5509;p60"/>
            <p:cNvSpPr/>
            <p:nvPr/>
          </p:nvSpPr>
          <p:spPr>
            <a:xfrm>
              <a:off x="2778025" y="40911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0" name="Google Shape;5510;p60"/>
            <p:cNvSpPr/>
            <p:nvPr/>
          </p:nvSpPr>
          <p:spPr>
            <a:xfrm>
              <a:off x="2475600" y="40911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1" name="Google Shape;5511;p60"/>
            <p:cNvSpPr/>
            <p:nvPr/>
          </p:nvSpPr>
          <p:spPr>
            <a:xfrm>
              <a:off x="2249075" y="40911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1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2" name="Google Shape;5512;p60"/>
            <p:cNvSpPr/>
            <p:nvPr/>
          </p:nvSpPr>
          <p:spPr>
            <a:xfrm>
              <a:off x="3157225" y="40911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3" name="Google Shape;5513;p60"/>
            <p:cNvSpPr/>
            <p:nvPr/>
          </p:nvSpPr>
          <p:spPr>
            <a:xfrm>
              <a:off x="3081625" y="40911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4" name="Google Shape;5514;p60"/>
            <p:cNvSpPr/>
            <p:nvPr/>
          </p:nvSpPr>
          <p:spPr>
            <a:xfrm>
              <a:off x="2853625" y="401847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5" name="Google Shape;5515;p60"/>
            <p:cNvSpPr/>
            <p:nvPr/>
          </p:nvSpPr>
          <p:spPr>
            <a:xfrm>
              <a:off x="2778025" y="401847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6" name="Google Shape;5516;p60"/>
            <p:cNvSpPr/>
            <p:nvPr/>
          </p:nvSpPr>
          <p:spPr>
            <a:xfrm>
              <a:off x="2551200" y="40184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7" name="Google Shape;5517;p60"/>
            <p:cNvSpPr/>
            <p:nvPr/>
          </p:nvSpPr>
          <p:spPr>
            <a:xfrm>
              <a:off x="2475600" y="40184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8" name="Google Shape;5518;p60"/>
            <p:cNvSpPr/>
            <p:nvPr/>
          </p:nvSpPr>
          <p:spPr>
            <a:xfrm>
              <a:off x="2249075" y="401847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1"/>
                  </a:moveTo>
                  <a:lnTo>
                    <a:pt x="1" y="2322"/>
                  </a:lnTo>
                  <a:lnTo>
                    <a:pt x="2430" y="2322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9" name="Google Shape;5519;p60"/>
            <p:cNvSpPr/>
            <p:nvPr/>
          </p:nvSpPr>
          <p:spPr>
            <a:xfrm>
              <a:off x="2173475" y="40184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0" name="Google Shape;5520;p60"/>
            <p:cNvSpPr/>
            <p:nvPr/>
          </p:nvSpPr>
          <p:spPr>
            <a:xfrm>
              <a:off x="2097875" y="39455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1" name="Google Shape;5521;p60"/>
            <p:cNvSpPr/>
            <p:nvPr/>
          </p:nvSpPr>
          <p:spPr>
            <a:xfrm>
              <a:off x="2929225" y="39455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2" name="Google Shape;5522;p60"/>
            <p:cNvSpPr/>
            <p:nvPr/>
          </p:nvSpPr>
          <p:spPr>
            <a:xfrm>
              <a:off x="2702400" y="39455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3" name="Google Shape;5523;p60"/>
            <p:cNvSpPr/>
            <p:nvPr/>
          </p:nvSpPr>
          <p:spPr>
            <a:xfrm>
              <a:off x="2626800" y="39455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4" name="Google Shape;5524;p60"/>
            <p:cNvSpPr/>
            <p:nvPr/>
          </p:nvSpPr>
          <p:spPr>
            <a:xfrm>
              <a:off x="2626800" y="38726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5" name="Google Shape;5525;p60"/>
            <p:cNvSpPr/>
            <p:nvPr/>
          </p:nvSpPr>
          <p:spPr>
            <a:xfrm>
              <a:off x="2400300" y="3945550"/>
              <a:ext cx="60725" cy="58075"/>
            </a:xfrm>
            <a:custGeom>
              <a:rect b="b" l="l" r="r" t="t"/>
              <a:pathLst>
                <a:path extrusionOk="0" h="2323" w="2429">
                  <a:moveTo>
                    <a:pt x="0" y="1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6" name="Google Shape;5526;p60"/>
            <p:cNvSpPr/>
            <p:nvPr/>
          </p:nvSpPr>
          <p:spPr>
            <a:xfrm>
              <a:off x="2324675" y="394555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1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7" name="Google Shape;5527;p60"/>
            <p:cNvSpPr/>
            <p:nvPr/>
          </p:nvSpPr>
          <p:spPr>
            <a:xfrm>
              <a:off x="2022275" y="39455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8" name="Google Shape;5528;p60"/>
            <p:cNvSpPr/>
            <p:nvPr/>
          </p:nvSpPr>
          <p:spPr>
            <a:xfrm>
              <a:off x="2929225" y="38726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9" name="Google Shape;5529;p60"/>
            <p:cNvSpPr/>
            <p:nvPr/>
          </p:nvSpPr>
          <p:spPr>
            <a:xfrm>
              <a:off x="2702400" y="38726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0" name="Google Shape;5530;p60"/>
            <p:cNvSpPr/>
            <p:nvPr/>
          </p:nvSpPr>
          <p:spPr>
            <a:xfrm>
              <a:off x="2626800" y="38726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1" name="Google Shape;5531;p60"/>
            <p:cNvSpPr/>
            <p:nvPr/>
          </p:nvSpPr>
          <p:spPr>
            <a:xfrm>
              <a:off x="2400300" y="387262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2" name="Google Shape;5532;p60"/>
            <p:cNvSpPr/>
            <p:nvPr/>
          </p:nvSpPr>
          <p:spPr>
            <a:xfrm>
              <a:off x="2324675" y="38726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1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3" name="Google Shape;5533;p60"/>
            <p:cNvSpPr/>
            <p:nvPr/>
          </p:nvSpPr>
          <p:spPr>
            <a:xfrm>
              <a:off x="2097875" y="38726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4" name="Google Shape;5534;p60"/>
            <p:cNvSpPr/>
            <p:nvPr/>
          </p:nvSpPr>
          <p:spPr>
            <a:xfrm>
              <a:off x="2022275" y="38726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5" name="Google Shape;5535;p60"/>
            <p:cNvSpPr/>
            <p:nvPr/>
          </p:nvSpPr>
          <p:spPr>
            <a:xfrm>
              <a:off x="3157225" y="40184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6" name="Google Shape;5536;p60"/>
            <p:cNvSpPr/>
            <p:nvPr/>
          </p:nvSpPr>
          <p:spPr>
            <a:xfrm>
              <a:off x="3081925" y="401847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1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7" name="Google Shape;5537;p60"/>
            <p:cNvSpPr/>
            <p:nvPr/>
          </p:nvSpPr>
          <p:spPr>
            <a:xfrm>
              <a:off x="3006325" y="3945550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8" name="Google Shape;5538;p60"/>
            <p:cNvSpPr/>
            <p:nvPr/>
          </p:nvSpPr>
          <p:spPr>
            <a:xfrm>
              <a:off x="3006325" y="387262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9" name="Google Shape;5539;p60"/>
            <p:cNvSpPr/>
            <p:nvPr/>
          </p:nvSpPr>
          <p:spPr>
            <a:xfrm>
              <a:off x="2853625" y="37997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0" name="Google Shape;5540;p60"/>
            <p:cNvSpPr/>
            <p:nvPr/>
          </p:nvSpPr>
          <p:spPr>
            <a:xfrm>
              <a:off x="2778025" y="37997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1" name="Google Shape;5541;p60"/>
            <p:cNvSpPr/>
            <p:nvPr/>
          </p:nvSpPr>
          <p:spPr>
            <a:xfrm>
              <a:off x="2551200" y="37997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2" name="Google Shape;5542;p60"/>
            <p:cNvSpPr/>
            <p:nvPr/>
          </p:nvSpPr>
          <p:spPr>
            <a:xfrm>
              <a:off x="2475600" y="37997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3" name="Google Shape;5543;p60"/>
            <p:cNvSpPr/>
            <p:nvPr/>
          </p:nvSpPr>
          <p:spPr>
            <a:xfrm>
              <a:off x="2248775" y="37997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4" name="Google Shape;5544;p60"/>
            <p:cNvSpPr/>
            <p:nvPr/>
          </p:nvSpPr>
          <p:spPr>
            <a:xfrm>
              <a:off x="2173475" y="37997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5" name="Google Shape;5545;p60"/>
            <p:cNvSpPr/>
            <p:nvPr/>
          </p:nvSpPr>
          <p:spPr>
            <a:xfrm>
              <a:off x="2778025" y="372677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6" name="Google Shape;5546;p60"/>
            <p:cNvSpPr/>
            <p:nvPr/>
          </p:nvSpPr>
          <p:spPr>
            <a:xfrm>
              <a:off x="2853625" y="372677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7" name="Google Shape;5547;p60"/>
            <p:cNvSpPr/>
            <p:nvPr/>
          </p:nvSpPr>
          <p:spPr>
            <a:xfrm>
              <a:off x="2551200" y="37267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8" name="Google Shape;5548;p60"/>
            <p:cNvSpPr/>
            <p:nvPr/>
          </p:nvSpPr>
          <p:spPr>
            <a:xfrm>
              <a:off x="2626800" y="36538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9" name="Google Shape;5549;p60"/>
            <p:cNvSpPr/>
            <p:nvPr/>
          </p:nvSpPr>
          <p:spPr>
            <a:xfrm>
              <a:off x="2475600" y="37267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0" name="Google Shape;5550;p60"/>
            <p:cNvSpPr/>
            <p:nvPr/>
          </p:nvSpPr>
          <p:spPr>
            <a:xfrm>
              <a:off x="2248775" y="37267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1" name="Google Shape;5551;p60"/>
            <p:cNvSpPr/>
            <p:nvPr/>
          </p:nvSpPr>
          <p:spPr>
            <a:xfrm>
              <a:off x="2173475" y="372677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2" name="Google Shape;5552;p60"/>
            <p:cNvSpPr/>
            <p:nvPr/>
          </p:nvSpPr>
          <p:spPr>
            <a:xfrm>
              <a:off x="2929225" y="365385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3" name="Google Shape;5553;p60"/>
            <p:cNvSpPr/>
            <p:nvPr/>
          </p:nvSpPr>
          <p:spPr>
            <a:xfrm>
              <a:off x="2702400" y="36538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4" name="Google Shape;5554;p60"/>
            <p:cNvSpPr/>
            <p:nvPr/>
          </p:nvSpPr>
          <p:spPr>
            <a:xfrm>
              <a:off x="2626800" y="36538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5" name="Google Shape;5555;p60"/>
            <p:cNvSpPr/>
            <p:nvPr/>
          </p:nvSpPr>
          <p:spPr>
            <a:xfrm>
              <a:off x="2400000" y="36538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6" name="Google Shape;5556;p60"/>
            <p:cNvSpPr/>
            <p:nvPr/>
          </p:nvSpPr>
          <p:spPr>
            <a:xfrm>
              <a:off x="2324375" y="36538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7" name="Google Shape;5557;p60"/>
            <p:cNvSpPr/>
            <p:nvPr/>
          </p:nvSpPr>
          <p:spPr>
            <a:xfrm>
              <a:off x="2097875" y="365385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8" name="Google Shape;5558;p60"/>
            <p:cNvSpPr/>
            <p:nvPr/>
          </p:nvSpPr>
          <p:spPr>
            <a:xfrm>
              <a:off x="2022275" y="3653850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9" name="Google Shape;5559;p60"/>
            <p:cNvSpPr/>
            <p:nvPr/>
          </p:nvSpPr>
          <p:spPr>
            <a:xfrm>
              <a:off x="3157225" y="37997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0" name="Google Shape;5560;p60"/>
            <p:cNvSpPr/>
            <p:nvPr/>
          </p:nvSpPr>
          <p:spPr>
            <a:xfrm>
              <a:off x="3081625" y="37997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1" name="Google Shape;5561;p60"/>
            <p:cNvSpPr/>
            <p:nvPr/>
          </p:nvSpPr>
          <p:spPr>
            <a:xfrm>
              <a:off x="3157225" y="37267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2" name="Google Shape;5562;p60"/>
            <p:cNvSpPr/>
            <p:nvPr/>
          </p:nvSpPr>
          <p:spPr>
            <a:xfrm>
              <a:off x="3081625" y="37267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3" name="Google Shape;5563;p60"/>
            <p:cNvSpPr/>
            <p:nvPr/>
          </p:nvSpPr>
          <p:spPr>
            <a:xfrm>
              <a:off x="3006025" y="36538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4" name="Google Shape;5564;p60"/>
            <p:cNvSpPr/>
            <p:nvPr/>
          </p:nvSpPr>
          <p:spPr>
            <a:xfrm>
              <a:off x="2929225" y="35809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5" name="Google Shape;5565;p60"/>
            <p:cNvSpPr/>
            <p:nvPr/>
          </p:nvSpPr>
          <p:spPr>
            <a:xfrm>
              <a:off x="2626800" y="35809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6" name="Google Shape;5566;p60"/>
            <p:cNvSpPr/>
            <p:nvPr/>
          </p:nvSpPr>
          <p:spPr>
            <a:xfrm>
              <a:off x="2400300" y="358092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7" name="Google Shape;5567;p60"/>
            <p:cNvSpPr/>
            <p:nvPr/>
          </p:nvSpPr>
          <p:spPr>
            <a:xfrm>
              <a:off x="2324675" y="35809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1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8" name="Google Shape;5568;p60"/>
            <p:cNvSpPr/>
            <p:nvPr/>
          </p:nvSpPr>
          <p:spPr>
            <a:xfrm>
              <a:off x="2097875" y="35809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9" name="Google Shape;5569;p60"/>
            <p:cNvSpPr/>
            <p:nvPr/>
          </p:nvSpPr>
          <p:spPr>
            <a:xfrm>
              <a:off x="2022275" y="35809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0" name="Google Shape;5570;p60"/>
            <p:cNvSpPr/>
            <p:nvPr/>
          </p:nvSpPr>
          <p:spPr>
            <a:xfrm>
              <a:off x="2778025" y="35080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1" name="Google Shape;5571;p60"/>
            <p:cNvSpPr/>
            <p:nvPr/>
          </p:nvSpPr>
          <p:spPr>
            <a:xfrm>
              <a:off x="2853625" y="35080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2" name="Google Shape;5572;p60"/>
            <p:cNvSpPr/>
            <p:nvPr/>
          </p:nvSpPr>
          <p:spPr>
            <a:xfrm>
              <a:off x="2551200" y="35080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3" name="Google Shape;5573;p60"/>
            <p:cNvSpPr/>
            <p:nvPr/>
          </p:nvSpPr>
          <p:spPr>
            <a:xfrm>
              <a:off x="2551200" y="34353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4" name="Google Shape;5574;p60"/>
            <p:cNvSpPr/>
            <p:nvPr/>
          </p:nvSpPr>
          <p:spPr>
            <a:xfrm>
              <a:off x="2702400" y="35809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5" name="Google Shape;5575;p60"/>
            <p:cNvSpPr/>
            <p:nvPr/>
          </p:nvSpPr>
          <p:spPr>
            <a:xfrm>
              <a:off x="2475600" y="350830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6" name="Google Shape;5576;p60"/>
            <p:cNvSpPr/>
            <p:nvPr/>
          </p:nvSpPr>
          <p:spPr>
            <a:xfrm>
              <a:off x="2249075" y="350830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0"/>
                  </a:moveTo>
                  <a:lnTo>
                    <a:pt x="1" y="2322"/>
                  </a:lnTo>
                  <a:lnTo>
                    <a:pt x="2430" y="2322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7" name="Google Shape;5577;p60"/>
            <p:cNvSpPr/>
            <p:nvPr/>
          </p:nvSpPr>
          <p:spPr>
            <a:xfrm>
              <a:off x="2173475" y="35080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8" name="Google Shape;5578;p60"/>
            <p:cNvSpPr/>
            <p:nvPr/>
          </p:nvSpPr>
          <p:spPr>
            <a:xfrm>
              <a:off x="2173475" y="34353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9" name="Google Shape;5579;p60"/>
            <p:cNvSpPr/>
            <p:nvPr/>
          </p:nvSpPr>
          <p:spPr>
            <a:xfrm>
              <a:off x="2853625" y="343537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0" name="Google Shape;5580;p60"/>
            <p:cNvSpPr/>
            <p:nvPr/>
          </p:nvSpPr>
          <p:spPr>
            <a:xfrm>
              <a:off x="2778025" y="343537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1" name="Google Shape;5581;p60"/>
            <p:cNvSpPr/>
            <p:nvPr/>
          </p:nvSpPr>
          <p:spPr>
            <a:xfrm>
              <a:off x="2475900" y="343537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2" name="Google Shape;5582;p60"/>
            <p:cNvSpPr/>
            <p:nvPr/>
          </p:nvSpPr>
          <p:spPr>
            <a:xfrm>
              <a:off x="2249075" y="34353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3" name="Google Shape;5583;p60"/>
            <p:cNvSpPr/>
            <p:nvPr/>
          </p:nvSpPr>
          <p:spPr>
            <a:xfrm>
              <a:off x="3006325" y="358092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4" name="Google Shape;5584;p60"/>
            <p:cNvSpPr/>
            <p:nvPr/>
          </p:nvSpPr>
          <p:spPr>
            <a:xfrm>
              <a:off x="3157225" y="35080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5" name="Google Shape;5585;p60"/>
            <p:cNvSpPr/>
            <p:nvPr/>
          </p:nvSpPr>
          <p:spPr>
            <a:xfrm>
              <a:off x="3081625" y="35080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6" name="Google Shape;5586;p60"/>
            <p:cNvSpPr/>
            <p:nvPr/>
          </p:nvSpPr>
          <p:spPr>
            <a:xfrm>
              <a:off x="3157525" y="343537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0"/>
                  </a:moveTo>
                  <a:lnTo>
                    <a:pt x="1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7" name="Google Shape;5587;p60"/>
            <p:cNvSpPr/>
            <p:nvPr/>
          </p:nvSpPr>
          <p:spPr>
            <a:xfrm>
              <a:off x="3081925" y="343537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60"/>
            <p:cNvSpPr/>
            <p:nvPr/>
          </p:nvSpPr>
          <p:spPr>
            <a:xfrm>
              <a:off x="2929225" y="336245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9" name="Google Shape;5589;p60"/>
            <p:cNvSpPr/>
            <p:nvPr/>
          </p:nvSpPr>
          <p:spPr>
            <a:xfrm>
              <a:off x="2626800" y="33624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0" name="Google Shape;5590;p60"/>
            <p:cNvSpPr/>
            <p:nvPr/>
          </p:nvSpPr>
          <p:spPr>
            <a:xfrm>
              <a:off x="2400000" y="3362450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1" name="Google Shape;5591;p60"/>
            <p:cNvSpPr/>
            <p:nvPr/>
          </p:nvSpPr>
          <p:spPr>
            <a:xfrm>
              <a:off x="2324375" y="33624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2" name="Google Shape;5592;p60"/>
            <p:cNvSpPr/>
            <p:nvPr/>
          </p:nvSpPr>
          <p:spPr>
            <a:xfrm>
              <a:off x="2097875" y="336245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3" name="Google Shape;5593;p60"/>
            <p:cNvSpPr/>
            <p:nvPr/>
          </p:nvSpPr>
          <p:spPr>
            <a:xfrm>
              <a:off x="2097875" y="3289525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4" name="Google Shape;5594;p60"/>
            <p:cNvSpPr/>
            <p:nvPr/>
          </p:nvSpPr>
          <p:spPr>
            <a:xfrm>
              <a:off x="2022275" y="3362450"/>
              <a:ext cx="60725" cy="58075"/>
            </a:xfrm>
            <a:custGeom>
              <a:rect b="b" l="l" r="r" t="t"/>
              <a:pathLst>
                <a:path extrusionOk="0" h="2323" w="2429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5" name="Google Shape;5595;p60"/>
            <p:cNvSpPr/>
            <p:nvPr/>
          </p:nvSpPr>
          <p:spPr>
            <a:xfrm>
              <a:off x="2929225" y="32895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6" name="Google Shape;5596;p60"/>
            <p:cNvSpPr/>
            <p:nvPr/>
          </p:nvSpPr>
          <p:spPr>
            <a:xfrm>
              <a:off x="2702400" y="32895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7" name="Google Shape;5597;p60"/>
            <p:cNvSpPr/>
            <p:nvPr/>
          </p:nvSpPr>
          <p:spPr>
            <a:xfrm>
              <a:off x="2626800" y="32895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8" name="Google Shape;5598;p60"/>
            <p:cNvSpPr/>
            <p:nvPr/>
          </p:nvSpPr>
          <p:spPr>
            <a:xfrm>
              <a:off x="2551200" y="32166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9" name="Google Shape;5599;p60"/>
            <p:cNvSpPr/>
            <p:nvPr/>
          </p:nvSpPr>
          <p:spPr>
            <a:xfrm>
              <a:off x="2702400" y="33624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0" name="Google Shape;5600;p60"/>
            <p:cNvSpPr/>
            <p:nvPr/>
          </p:nvSpPr>
          <p:spPr>
            <a:xfrm>
              <a:off x="2400000" y="328952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1" name="Google Shape;5601;p60"/>
            <p:cNvSpPr/>
            <p:nvPr/>
          </p:nvSpPr>
          <p:spPr>
            <a:xfrm>
              <a:off x="2324375" y="32895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2" name="Google Shape;5602;p60"/>
            <p:cNvSpPr/>
            <p:nvPr/>
          </p:nvSpPr>
          <p:spPr>
            <a:xfrm>
              <a:off x="2173475" y="321660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3" name="Google Shape;5603;p60"/>
            <p:cNvSpPr/>
            <p:nvPr/>
          </p:nvSpPr>
          <p:spPr>
            <a:xfrm>
              <a:off x="2022275" y="32895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4" name="Google Shape;5604;p60"/>
            <p:cNvSpPr/>
            <p:nvPr/>
          </p:nvSpPr>
          <p:spPr>
            <a:xfrm>
              <a:off x="2853625" y="321660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5" name="Google Shape;5605;p60"/>
            <p:cNvSpPr/>
            <p:nvPr/>
          </p:nvSpPr>
          <p:spPr>
            <a:xfrm>
              <a:off x="2778025" y="321660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6" name="Google Shape;5606;p60"/>
            <p:cNvSpPr/>
            <p:nvPr/>
          </p:nvSpPr>
          <p:spPr>
            <a:xfrm>
              <a:off x="2475600" y="32166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7" name="Google Shape;5607;p60"/>
            <p:cNvSpPr/>
            <p:nvPr/>
          </p:nvSpPr>
          <p:spPr>
            <a:xfrm>
              <a:off x="2248775" y="32166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8" name="Google Shape;5608;p60"/>
            <p:cNvSpPr/>
            <p:nvPr/>
          </p:nvSpPr>
          <p:spPr>
            <a:xfrm>
              <a:off x="3006025" y="3362450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9" name="Google Shape;5609;p60"/>
            <p:cNvSpPr/>
            <p:nvPr/>
          </p:nvSpPr>
          <p:spPr>
            <a:xfrm>
              <a:off x="3006025" y="32895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0" name="Google Shape;5610;p60"/>
            <p:cNvSpPr/>
            <p:nvPr/>
          </p:nvSpPr>
          <p:spPr>
            <a:xfrm>
              <a:off x="3157225" y="32166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1" name="Google Shape;5611;p60"/>
            <p:cNvSpPr/>
            <p:nvPr/>
          </p:nvSpPr>
          <p:spPr>
            <a:xfrm>
              <a:off x="3081625" y="32166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2" name="Google Shape;5612;p60"/>
            <p:cNvSpPr/>
            <p:nvPr/>
          </p:nvSpPr>
          <p:spPr>
            <a:xfrm>
              <a:off x="2853625" y="314367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3" name="Google Shape;5613;p60"/>
            <p:cNvSpPr/>
            <p:nvPr/>
          </p:nvSpPr>
          <p:spPr>
            <a:xfrm>
              <a:off x="2778025" y="314367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4" name="Google Shape;5614;p60"/>
            <p:cNvSpPr/>
            <p:nvPr/>
          </p:nvSpPr>
          <p:spPr>
            <a:xfrm>
              <a:off x="2551200" y="31436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5" name="Google Shape;5615;p60"/>
            <p:cNvSpPr/>
            <p:nvPr/>
          </p:nvSpPr>
          <p:spPr>
            <a:xfrm>
              <a:off x="2475600" y="31436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6" name="Google Shape;5616;p60"/>
            <p:cNvSpPr/>
            <p:nvPr/>
          </p:nvSpPr>
          <p:spPr>
            <a:xfrm>
              <a:off x="2249075" y="3143675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7" name="Google Shape;5617;p60"/>
            <p:cNvSpPr/>
            <p:nvPr/>
          </p:nvSpPr>
          <p:spPr>
            <a:xfrm>
              <a:off x="2173475" y="3143675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8" name="Google Shape;5618;p60"/>
            <p:cNvSpPr/>
            <p:nvPr/>
          </p:nvSpPr>
          <p:spPr>
            <a:xfrm>
              <a:off x="2097875" y="307075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9" name="Google Shape;5619;p60"/>
            <p:cNvSpPr/>
            <p:nvPr/>
          </p:nvSpPr>
          <p:spPr>
            <a:xfrm>
              <a:off x="2929225" y="307075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0" name="Google Shape;5620;p60"/>
            <p:cNvSpPr/>
            <p:nvPr/>
          </p:nvSpPr>
          <p:spPr>
            <a:xfrm>
              <a:off x="2702400" y="307075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1" name="Google Shape;5621;p60"/>
            <p:cNvSpPr/>
            <p:nvPr/>
          </p:nvSpPr>
          <p:spPr>
            <a:xfrm>
              <a:off x="2626800" y="307075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2" name="Google Shape;5622;p60"/>
            <p:cNvSpPr/>
            <p:nvPr/>
          </p:nvSpPr>
          <p:spPr>
            <a:xfrm>
              <a:off x="2626800" y="29978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3" name="Google Shape;5623;p60"/>
            <p:cNvSpPr/>
            <p:nvPr/>
          </p:nvSpPr>
          <p:spPr>
            <a:xfrm>
              <a:off x="2400300" y="3070750"/>
              <a:ext cx="60725" cy="58350"/>
            </a:xfrm>
            <a:custGeom>
              <a:rect b="b" l="l" r="r" t="t"/>
              <a:pathLst>
                <a:path extrusionOk="0" h="2334" w="2429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4" name="Google Shape;5624;p60"/>
            <p:cNvSpPr/>
            <p:nvPr/>
          </p:nvSpPr>
          <p:spPr>
            <a:xfrm>
              <a:off x="2324675" y="307075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5" name="Google Shape;5625;p60"/>
            <p:cNvSpPr/>
            <p:nvPr/>
          </p:nvSpPr>
          <p:spPr>
            <a:xfrm>
              <a:off x="2022275" y="307075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6" name="Google Shape;5626;p60"/>
            <p:cNvSpPr/>
            <p:nvPr/>
          </p:nvSpPr>
          <p:spPr>
            <a:xfrm>
              <a:off x="2929225" y="29978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7" name="Google Shape;5627;p60"/>
            <p:cNvSpPr/>
            <p:nvPr/>
          </p:nvSpPr>
          <p:spPr>
            <a:xfrm>
              <a:off x="2702400" y="29978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8" name="Google Shape;5628;p60"/>
            <p:cNvSpPr/>
            <p:nvPr/>
          </p:nvSpPr>
          <p:spPr>
            <a:xfrm>
              <a:off x="2626800" y="29978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9" name="Google Shape;5629;p60"/>
            <p:cNvSpPr/>
            <p:nvPr/>
          </p:nvSpPr>
          <p:spPr>
            <a:xfrm>
              <a:off x="2400000" y="29978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0" name="Google Shape;5630;p60"/>
            <p:cNvSpPr/>
            <p:nvPr/>
          </p:nvSpPr>
          <p:spPr>
            <a:xfrm>
              <a:off x="2324675" y="2997825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1" name="Google Shape;5631;p60"/>
            <p:cNvSpPr/>
            <p:nvPr/>
          </p:nvSpPr>
          <p:spPr>
            <a:xfrm>
              <a:off x="2097875" y="29978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2" name="Google Shape;5632;p60"/>
            <p:cNvSpPr/>
            <p:nvPr/>
          </p:nvSpPr>
          <p:spPr>
            <a:xfrm>
              <a:off x="2022275" y="29978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3" name="Google Shape;5633;p60"/>
            <p:cNvSpPr/>
            <p:nvPr/>
          </p:nvSpPr>
          <p:spPr>
            <a:xfrm>
              <a:off x="3157225" y="31436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4" name="Google Shape;5634;p60"/>
            <p:cNvSpPr/>
            <p:nvPr/>
          </p:nvSpPr>
          <p:spPr>
            <a:xfrm>
              <a:off x="3081625" y="31436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5" name="Google Shape;5635;p60"/>
            <p:cNvSpPr/>
            <p:nvPr/>
          </p:nvSpPr>
          <p:spPr>
            <a:xfrm>
              <a:off x="3006325" y="3070750"/>
              <a:ext cx="60725" cy="58350"/>
            </a:xfrm>
            <a:custGeom>
              <a:rect b="b" l="l" r="r" t="t"/>
              <a:pathLst>
                <a:path extrusionOk="0" h="2334" w="2429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6" name="Google Shape;5636;p60"/>
            <p:cNvSpPr/>
            <p:nvPr/>
          </p:nvSpPr>
          <p:spPr>
            <a:xfrm>
              <a:off x="3006325" y="2997825"/>
              <a:ext cx="60725" cy="58350"/>
            </a:xfrm>
            <a:custGeom>
              <a:rect b="b" l="l" r="r" t="t"/>
              <a:pathLst>
                <a:path extrusionOk="0" h="2334" w="2429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0" name="Shape 5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1" name="Google Shape;5641;p61"/>
          <p:cNvSpPr txBox="1"/>
          <p:nvPr>
            <p:ph type="title"/>
          </p:nvPr>
        </p:nvSpPr>
        <p:spPr>
          <a:xfrm>
            <a:off x="1040975" y="908074"/>
            <a:ext cx="3732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5642" name="Google Shape;5642;p61"/>
          <p:cNvSpPr txBox="1"/>
          <p:nvPr>
            <p:ph idx="1" type="subTitle"/>
          </p:nvPr>
        </p:nvSpPr>
        <p:spPr>
          <a:xfrm>
            <a:off x="1011425" y="1639475"/>
            <a:ext cx="75369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La generación de reportes y visualización de los servicios monitoreados en Nagios fueron muy </a:t>
            </a:r>
            <a:r>
              <a:rPr lang="es"/>
              <a:t>útiles al momento de analizar los clientes que se configuraron, además de que ofrece una interfaz muy intuitiva con mapas visuales y paneles interactivos.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El contar con una herramienta como Nagios dentro de una empresa es de mucha ayuda ya que el tener la posibilidad de monitorear clientes, servicios y aplicaciones en la actualidad, contribuye a optimizar los procesos y a mejorar la toma de decisiones dentro de una empresa.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6" name="Shape 5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7" name="Google Shape;5647;p62"/>
          <p:cNvSpPr txBox="1"/>
          <p:nvPr>
            <p:ph type="title"/>
          </p:nvPr>
        </p:nvSpPr>
        <p:spPr>
          <a:xfrm>
            <a:off x="1040975" y="908074"/>
            <a:ext cx="3732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5648" name="Google Shape;5648;p62"/>
          <p:cNvSpPr txBox="1"/>
          <p:nvPr>
            <p:ph idx="1" type="subTitle"/>
          </p:nvPr>
        </p:nvSpPr>
        <p:spPr>
          <a:xfrm>
            <a:off x="1011425" y="1639475"/>
            <a:ext cx="75369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Al ser Nagios un programa de </a:t>
            </a:r>
            <a:r>
              <a:rPr lang="es"/>
              <a:t>código</a:t>
            </a:r>
            <a:r>
              <a:rPr lang="es"/>
              <a:t> abierto, le brinda a las empresas mayor agilidad en la gestión de la </a:t>
            </a:r>
            <a:r>
              <a:rPr lang="es"/>
              <a:t>tecnología</a:t>
            </a:r>
            <a:r>
              <a:rPr lang="es"/>
              <a:t>, ofreciendo muchas maneras y metodologías para resolver problemas.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/>
              <a:t>La implementación de este proyecto nos </a:t>
            </a:r>
            <a:r>
              <a:rPr lang="es"/>
              <a:t>ayudó</a:t>
            </a:r>
            <a:r>
              <a:rPr lang="es"/>
              <a:t> a aplicar los conocimientos adquiridos durante el curso y a reafirmar la posibilidad de hacer realidad este proyecto en empresas que cuenten con redes medianas o </a:t>
            </a:r>
            <a:r>
              <a:rPr lang="es"/>
              <a:t>más</a:t>
            </a:r>
            <a:r>
              <a:rPr lang="es"/>
              <a:t> complejas.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2" name="Shape 5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3" name="Google Shape;5653;p63"/>
          <p:cNvSpPr txBox="1"/>
          <p:nvPr>
            <p:ph type="title"/>
          </p:nvPr>
        </p:nvSpPr>
        <p:spPr>
          <a:xfrm>
            <a:off x="990800" y="481524"/>
            <a:ext cx="3732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5654" name="Google Shape;5654;p63"/>
          <p:cNvSpPr txBox="1"/>
          <p:nvPr>
            <p:ph idx="1" type="subTitle"/>
          </p:nvPr>
        </p:nvSpPr>
        <p:spPr>
          <a:xfrm>
            <a:off x="961250" y="1426225"/>
            <a:ext cx="77952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[1] A Guide to Monitoring Servers with Nagios: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https://www.booleanworld.com/guide-monitoring-servers-nagios/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[2] What is Nagios?: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https://www.techtarget.com/searchitoperations/definition/Nagios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[3] Nagios Documentation: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https://www.nagios.org/documentation/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[4] Icinga vs Zabbix vs Nagios - Comparison: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https://laptrinhx.com/icinga-vs-zabbix-vs-nagios-comparison-of-it-network-monitoring-tools-1357377574/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8" name="Shape 5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9" name="Google Shape;5659;p64"/>
          <p:cNvSpPr txBox="1"/>
          <p:nvPr>
            <p:ph type="title"/>
          </p:nvPr>
        </p:nvSpPr>
        <p:spPr>
          <a:xfrm>
            <a:off x="990800" y="481524"/>
            <a:ext cx="37320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5660" name="Google Shape;5660;p64"/>
          <p:cNvSpPr txBox="1"/>
          <p:nvPr>
            <p:ph idx="1" type="subTitle"/>
          </p:nvPr>
        </p:nvSpPr>
        <p:spPr>
          <a:xfrm>
            <a:off x="961250" y="1426225"/>
            <a:ext cx="7795200" cy="27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[5] How to install Nagios Core on CentOS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https://linuxhostsupport.com/blog/how-to-install-nagios-core-on-centos-7/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[6] Best 5 Nagios Alternatives for Network Monitoring &amp;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https://www.webservertalk.com/nagios-alternatives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[7] Engineering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https://sites.tufts.edu/eeseniordesignhandbook/2013/engineering-method/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4" name="Shape 4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5" name="Google Shape;4795;p49"/>
          <p:cNvSpPr/>
          <p:nvPr/>
        </p:nvSpPr>
        <p:spPr>
          <a:xfrm>
            <a:off x="1333603" y="2154301"/>
            <a:ext cx="492300" cy="492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6" name="Google Shape;4796;p49"/>
          <p:cNvSpPr/>
          <p:nvPr/>
        </p:nvSpPr>
        <p:spPr>
          <a:xfrm>
            <a:off x="1333603" y="3001688"/>
            <a:ext cx="492300" cy="492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7" name="Google Shape;4797;p49"/>
          <p:cNvSpPr/>
          <p:nvPr/>
        </p:nvSpPr>
        <p:spPr>
          <a:xfrm>
            <a:off x="1333603" y="3849088"/>
            <a:ext cx="492300" cy="492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8" name="Google Shape;4798;p49"/>
          <p:cNvSpPr/>
          <p:nvPr/>
        </p:nvSpPr>
        <p:spPr>
          <a:xfrm>
            <a:off x="1333603" y="1326051"/>
            <a:ext cx="492300" cy="492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9" name="Google Shape;4799;p49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CONTENIDO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0" name="Google Shape;4800;p49"/>
          <p:cNvSpPr txBox="1"/>
          <p:nvPr>
            <p:ph idx="2" type="title"/>
          </p:nvPr>
        </p:nvSpPr>
        <p:spPr>
          <a:xfrm>
            <a:off x="1166200" y="1326050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4801" name="Google Shape;4801;p49"/>
          <p:cNvSpPr txBox="1"/>
          <p:nvPr>
            <p:ph idx="3" type="title"/>
          </p:nvPr>
        </p:nvSpPr>
        <p:spPr>
          <a:xfrm>
            <a:off x="1867800" y="1190549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e identificación del problema</a:t>
            </a:r>
            <a:endParaRPr/>
          </a:p>
        </p:txBody>
      </p:sp>
      <p:sp>
        <p:nvSpPr>
          <p:cNvPr id="4802" name="Google Shape;4802;p49"/>
          <p:cNvSpPr txBox="1"/>
          <p:nvPr>
            <p:ph idx="5" type="title"/>
          </p:nvPr>
        </p:nvSpPr>
        <p:spPr>
          <a:xfrm>
            <a:off x="1166200" y="2167038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4803" name="Google Shape;4803;p49"/>
          <p:cNvSpPr txBox="1"/>
          <p:nvPr>
            <p:ph idx="6" type="title"/>
          </p:nvPr>
        </p:nvSpPr>
        <p:spPr>
          <a:xfrm>
            <a:off x="1867800" y="2031575"/>
            <a:ext cx="59730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 para el monitoreo de infraestructura</a:t>
            </a:r>
            <a:endParaRPr/>
          </a:p>
        </p:txBody>
      </p:sp>
      <p:sp>
        <p:nvSpPr>
          <p:cNvPr id="4804" name="Google Shape;4804;p49"/>
          <p:cNvSpPr txBox="1"/>
          <p:nvPr>
            <p:ph idx="8" type="title"/>
          </p:nvPr>
        </p:nvSpPr>
        <p:spPr>
          <a:xfrm>
            <a:off x="1166200" y="3008063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4805" name="Google Shape;4805;p49"/>
          <p:cNvSpPr txBox="1"/>
          <p:nvPr>
            <p:ph idx="9" type="title"/>
          </p:nvPr>
        </p:nvSpPr>
        <p:spPr>
          <a:xfrm>
            <a:off x="1867800" y="2872599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la solución en Nagios</a:t>
            </a:r>
            <a:endParaRPr/>
          </a:p>
        </p:txBody>
      </p:sp>
      <p:sp>
        <p:nvSpPr>
          <p:cNvPr id="4806" name="Google Shape;4806;p49"/>
          <p:cNvSpPr txBox="1"/>
          <p:nvPr>
            <p:ph idx="14" type="title"/>
          </p:nvPr>
        </p:nvSpPr>
        <p:spPr>
          <a:xfrm>
            <a:off x="1166200" y="3849088"/>
            <a:ext cx="827100" cy="4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4807" name="Google Shape;4807;p49"/>
          <p:cNvSpPr txBox="1"/>
          <p:nvPr>
            <p:ph idx="15" type="title"/>
          </p:nvPr>
        </p:nvSpPr>
        <p:spPr>
          <a:xfrm>
            <a:off x="1867800" y="3713624"/>
            <a:ext cx="553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referencias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1" name="Shape 4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" name="Google Shape;4812;p50"/>
          <p:cNvSpPr/>
          <p:nvPr/>
        </p:nvSpPr>
        <p:spPr>
          <a:xfrm>
            <a:off x="1431546" y="1202825"/>
            <a:ext cx="810300" cy="810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3" name="Google Shape;4813;p50"/>
          <p:cNvSpPr txBox="1"/>
          <p:nvPr>
            <p:ph type="title"/>
          </p:nvPr>
        </p:nvSpPr>
        <p:spPr>
          <a:xfrm>
            <a:off x="1326250" y="2093730"/>
            <a:ext cx="38871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E IDENTIFICACIÓN DEL PROBLEMA</a:t>
            </a:r>
            <a:endParaRPr/>
          </a:p>
        </p:txBody>
      </p:sp>
      <p:sp>
        <p:nvSpPr>
          <p:cNvPr id="4814" name="Google Shape;4814;p50"/>
          <p:cNvSpPr txBox="1"/>
          <p:nvPr>
            <p:ph idx="2" type="title"/>
          </p:nvPr>
        </p:nvSpPr>
        <p:spPr>
          <a:xfrm>
            <a:off x="1267750" y="1252375"/>
            <a:ext cx="11379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grpSp>
        <p:nvGrpSpPr>
          <p:cNvPr id="4815" name="Google Shape;4815;p50"/>
          <p:cNvGrpSpPr/>
          <p:nvPr/>
        </p:nvGrpSpPr>
        <p:grpSpPr>
          <a:xfrm>
            <a:off x="5955278" y="1202832"/>
            <a:ext cx="2063974" cy="2768659"/>
            <a:chOff x="2315450" y="1217550"/>
            <a:chExt cx="1275475" cy="1710950"/>
          </a:xfrm>
        </p:grpSpPr>
        <p:sp>
          <p:nvSpPr>
            <p:cNvPr id="4816" name="Google Shape;4816;p50"/>
            <p:cNvSpPr/>
            <p:nvPr/>
          </p:nvSpPr>
          <p:spPr>
            <a:xfrm>
              <a:off x="2315450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50"/>
            <p:cNvSpPr/>
            <p:nvPr/>
          </p:nvSpPr>
          <p:spPr>
            <a:xfrm>
              <a:off x="2315450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50"/>
            <p:cNvSpPr/>
            <p:nvPr/>
          </p:nvSpPr>
          <p:spPr>
            <a:xfrm>
              <a:off x="2315450" y="27352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50"/>
            <p:cNvSpPr/>
            <p:nvPr/>
          </p:nvSpPr>
          <p:spPr>
            <a:xfrm>
              <a:off x="2315750" y="26662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50"/>
            <p:cNvSpPr/>
            <p:nvPr/>
          </p:nvSpPr>
          <p:spPr>
            <a:xfrm>
              <a:off x="2315750" y="2597175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1" y="1"/>
                  </a:moveTo>
                  <a:lnTo>
                    <a:pt x="1" y="2215"/>
                  </a:lnTo>
                  <a:lnTo>
                    <a:pt x="2299" y="2215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50"/>
            <p:cNvSpPr/>
            <p:nvPr/>
          </p:nvSpPr>
          <p:spPr>
            <a:xfrm>
              <a:off x="2315750" y="252842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50"/>
            <p:cNvSpPr/>
            <p:nvPr/>
          </p:nvSpPr>
          <p:spPr>
            <a:xfrm>
              <a:off x="2315450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50"/>
            <p:cNvSpPr/>
            <p:nvPr/>
          </p:nvSpPr>
          <p:spPr>
            <a:xfrm>
              <a:off x="2315450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50"/>
            <p:cNvSpPr/>
            <p:nvPr/>
          </p:nvSpPr>
          <p:spPr>
            <a:xfrm>
              <a:off x="2315450" y="23212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50"/>
            <p:cNvSpPr/>
            <p:nvPr/>
          </p:nvSpPr>
          <p:spPr>
            <a:xfrm>
              <a:off x="2315750" y="2252200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1" y="0"/>
                  </a:moveTo>
                  <a:lnTo>
                    <a:pt x="1" y="2215"/>
                  </a:lnTo>
                  <a:lnTo>
                    <a:pt x="2299" y="2215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50"/>
            <p:cNvSpPr/>
            <p:nvPr/>
          </p:nvSpPr>
          <p:spPr>
            <a:xfrm>
              <a:off x="2315750" y="21834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4"/>
                  </a:lnTo>
                  <a:lnTo>
                    <a:pt x="2299" y="2204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50"/>
            <p:cNvSpPr/>
            <p:nvPr/>
          </p:nvSpPr>
          <p:spPr>
            <a:xfrm>
              <a:off x="2315750" y="21143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50"/>
            <p:cNvSpPr/>
            <p:nvPr/>
          </p:nvSpPr>
          <p:spPr>
            <a:xfrm>
              <a:off x="2315450" y="204532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50"/>
            <p:cNvSpPr/>
            <p:nvPr/>
          </p:nvSpPr>
          <p:spPr>
            <a:xfrm>
              <a:off x="2315450" y="19765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50"/>
            <p:cNvSpPr/>
            <p:nvPr/>
          </p:nvSpPr>
          <p:spPr>
            <a:xfrm>
              <a:off x="2315450" y="19075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50"/>
            <p:cNvSpPr/>
            <p:nvPr/>
          </p:nvSpPr>
          <p:spPr>
            <a:xfrm>
              <a:off x="2315750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50"/>
            <p:cNvSpPr/>
            <p:nvPr/>
          </p:nvSpPr>
          <p:spPr>
            <a:xfrm>
              <a:off x="2315750" y="1769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50"/>
            <p:cNvSpPr/>
            <p:nvPr/>
          </p:nvSpPr>
          <p:spPr>
            <a:xfrm>
              <a:off x="2315750" y="17003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50"/>
            <p:cNvSpPr/>
            <p:nvPr/>
          </p:nvSpPr>
          <p:spPr>
            <a:xfrm>
              <a:off x="2315450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50"/>
            <p:cNvSpPr/>
            <p:nvPr/>
          </p:nvSpPr>
          <p:spPr>
            <a:xfrm>
              <a:off x="231545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50"/>
            <p:cNvSpPr/>
            <p:nvPr/>
          </p:nvSpPr>
          <p:spPr>
            <a:xfrm>
              <a:off x="2315450" y="14934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50"/>
            <p:cNvSpPr/>
            <p:nvPr/>
          </p:nvSpPr>
          <p:spPr>
            <a:xfrm>
              <a:off x="2315750" y="1424400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1" y="1"/>
                  </a:moveTo>
                  <a:lnTo>
                    <a:pt x="1" y="2216"/>
                  </a:lnTo>
                  <a:lnTo>
                    <a:pt x="2299" y="2216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50"/>
            <p:cNvSpPr/>
            <p:nvPr/>
          </p:nvSpPr>
          <p:spPr>
            <a:xfrm>
              <a:off x="2315750" y="13556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50"/>
            <p:cNvSpPr/>
            <p:nvPr/>
          </p:nvSpPr>
          <p:spPr>
            <a:xfrm>
              <a:off x="231575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50"/>
            <p:cNvSpPr/>
            <p:nvPr/>
          </p:nvSpPr>
          <p:spPr>
            <a:xfrm>
              <a:off x="2315450" y="12175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50"/>
            <p:cNvSpPr/>
            <p:nvPr/>
          </p:nvSpPr>
          <p:spPr>
            <a:xfrm>
              <a:off x="3460250" y="287310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50"/>
            <p:cNvSpPr/>
            <p:nvPr/>
          </p:nvSpPr>
          <p:spPr>
            <a:xfrm>
              <a:off x="3388500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50"/>
            <p:cNvSpPr/>
            <p:nvPr/>
          </p:nvSpPr>
          <p:spPr>
            <a:xfrm>
              <a:off x="3317075" y="28731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50"/>
            <p:cNvSpPr/>
            <p:nvPr/>
          </p:nvSpPr>
          <p:spPr>
            <a:xfrm>
              <a:off x="3173900" y="28731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50"/>
            <p:cNvSpPr/>
            <p:nvPr/>
          </p:nvSpPr>
          <p:spPr>
            <a:xfrm>
              <a:off x="3102450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50"/>
            <p:cNvSpPr/>
            <p:nvPr/>
          </p:nvSpPr>
          <p:spPr>
            <a:xfrm>
              <a:off x="3031025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50"/>
            <p:cNvSpPr/>
            <p:nvPr/>
          </p:nvSpPr>
          <p:spPr>
            <a:xfrm>
              <a:off x="2959275" y="28731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50"/>
            <p:cNvSpPr/>
            <p:nvPr/>
          </p:nvSpPr>
          <p:spPr>
            <a:xfrm>
              <a:off x="2887850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50"/>
            <p:cNvSpPr/>
            <p:nvPr/>
          </p:nvSpPr>
          <p:spPr>
            <a:xfrm>
              <a:off x="2816400" y="28731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50"/>
            <p:cNvSpPr/>
            <p:nvPr/>
          </p:nvSpPr>
          <p:spPr>
            <a:xfrm>
              <a:off x="2744675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50"/>
            <p:cNvSpPr/>
            <p:nvPr/>
          </p:nvSpPr>
          <p:spPr>
            <a:xfrm>
              <a:off x="2673250" y="2873100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50"/>
            <p:cNvSpPr/>
            <p:nvPr/>
          </p:nvSpPr>
          <p:spPr>
            <a:xfrm>
              <a:off x="2673250" y="280435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50"/>
            <p:cNvSpPr/>
            <p:nvPr/>
          </p:nvSpPr>
          <p:spPr>
            <a:xfrm>
              <a:off x="2601800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50"/>
            <p:cNvSpPr/>
            <p:nvPr/>
          </p:nvSpPr>
          <p:spPr>
            <a:xfrm>
              <a:off x="2530075" y="2873100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50"/>
            <p:cNvSpPr/>
            <p:nvPr/>
          </p:nvSpPr>
          <p:spPr>
            <a:xfrm>
              <a:off x="2458625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50"/>
            <p:cNvSpPr/>
            <p:nvPr/>
          </p:nvSpPr>
          <p:spPr>
            <a:xfrm>
              <a:off x="2387200" y="2873100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50"/>
            <p:cNvSpPr/>
            <p:nvPr/>
          </p:nvSpPr>
          <p:spPr>
            <a:xfrm>
              <a:off x="3460250" y="2804050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50"/>
            <p:cNvSpPr/>
            <p:nvPr/>
          </p:nvSpPr>
          <p:spPr>
            <a:xfrm>
              <a:off x="3317075" y="28040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50"/>
            <p:cNvSpPr/>
            <p:nvPr/>
          </p:nvSpPr>
          <p:spPr>
            <a:xfrm>
              <a:off x="3388500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50"/>
            <p:cNvSpPr/>
            <p:nvPr/>
          </p:nvSpPr>
          <p:spPr>
            <a:xfrm>
              <a:off x="3245625" y="2804350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1" y="0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50"/>
            <p:cNvSpPr/>
            <p:nvPr/>
          </p:nvSpPr>
          <p:spPr>
            <a:xfrm>
              <a:off x="3173900" y="28040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50"/>
            <p:cNvSpPr/>
            <p:nvPr/>
          </p:nvSpPr>
          <p:spPr>
            <a:xfrm>
              <a:off x="3102450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50"/>
            <p:cNvSpPr/>
            <p:nvPr/>
          </p:nvSpPr>
          <p:spPr>
            <a:xfrm>
              <a:off x="3245625" y="2873100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1" y="1"/>
                  </a:moveTo>
                  <a:lnTo>
                    <a:pt x="1" y="2215"/>
                  </a:lnTo>
                  <a:lnTo>
                    <a:pt x="2299" y="2215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50"/>
            <p:cNvSpPr/>
            <p:nvPr/>
          </p:nvSpPr>
          <p:spPr>
            <a:xfrm>
              <a:off x="3031025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50"/>
            <p:cNvSpPr/>
            <p:nvPr/>
          </p:nvSpPr>
          <p:spPr>
            <a:xfrm>
              <a:off x="2959275" y="28040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50"/>
            <p:cNvSpPr/>
            <p:nvPr/>
          </p:nvSpPr>
          <p:spPr>
            <a:xfrm>
              <a:off x="2887850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50"/>
            <p:cNvSpPr/>
            <p:nvPr/>
          </p:nvSpPr>
          <p:spPr>
            <a:xfrm>
              <a:off x="2816400" y="28040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50"/>
            <p:cNvSpPr/>
            <p:nvPr/>
          </p:nvSpPr>
          <p:spPr>
            <a:xfrm>
              <a:off x="2744675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50"/>
            <p:cNvSpPr/>
            <p:nvPr/>
          </p:nvSpPr>
          <p:spPr>
            <a:xfrm>
              <a:off x="2601800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50"/>
            <p:cNvSpPr/>
            <p:nvPr/>
          </p:nvSpPr>
          <p:spPr>
            <a:xfrm>
              <a:off x="2530075" y="280435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50"/>
            <p:cNvSpPr/>
            <p:nvPr/>
          </p:nvSpPr>
          <p:spPr>
            <a:xfrm>
              <a:off x="2458625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50"/>
            <p:cNvSpPr/>
            <p:nvPr/>
          </p:nvSpPr>
          <p:spPr>
            <a:xfrm>
              <a:off x="2387200" y="280435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50"/>
            <p:cNvSpPr/>
            <p:nvPr/>
          </p:nvSpPr>
          <p:spPr>
            <a:xfrm>
              <a:off x="3460250" y="27352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50"/>
            <p:cNvSpPr/>
            <p:nvPr/>
          </p:nvSpPr>
          <p:spPr>
            <a:xfrm>
              <a:off x="2387200" y="27352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50"/>
            <p:cNvSpPr/>
            <p:nvPr/>
          </p:nvSpPr>
          <p:spPr>
            <a:xfrm>
              <a:off x="3532875" y="287310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50"/>
            <p:cNvSpPr/>
            <p:nvPr/>
          </p:nvSpPr>
          <p:spPr>
            <a:xfrm>
              <a:off x="3532875" y="28043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50"/>
            <p:cNvSpPr/>
            <p:nvPr/>
          </p:nvSpPr>
          <p:spPr>
            <a:xfrm>
              <a:off x="3532875" y="27352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50"/>
            <p:cNvSpPr/>
            <p:nvPr/>
          </p:nvSpPr>
          <p:spPr>
            <a:xfrm>
              <a:off x="3460250" y="26662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50"/>
            <p:cNvSpPr/>
            <p:nvPr/>
          </p:nvSpPr>
          <p:spPr>
            <a:xfrm>
              <a:off x="2387200" y="26662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50"/>
            <p:cNvSpPr/>
            <p:nvPr/>
          </p:nvSpPr>
          <p:spPr>
            <a:xfrm>
              <a:off x="3460250" y="2597175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50"/>
            <p:cNvSpPr/>
            <p:nvPr/>
          </p:nvSpPr>
          <p:spPr>
            <a:xfrm>
              <a:off x="2387200" y="2597175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50"/>
            <p:cNvSpPr/>
            <p:nvPr/>
          </p:nvSpPr>
          <p:spPr>
            <a:xfrm>
              <a:off x="3460250" y="2528425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50"/>
            <p:cNvSpPr/>
            <p:nvPr/>
          </p:nvSpPr>
          <p:spPr>
            <a:xfrm>
              <a:off x="2387200" y="2528425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50"/>
            <p:cNvSpPr/>
            <p:nvPr/>
          </p:nvSpPr>
          <p:spPr>
            <a:xfrm>
              <a:off x="3533175" y="26662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50"/>
            <p:cNvSpPr/>
            <p:nvPr/>
          </p:nvSpPr>
          <p:spPr>
            <a:xfrm>
              <a:off x="3533175" y="2597175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0" y="1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50"/>
            <p:cNvSpPr/>
            <p:nvPr/>
          </p:nvSpPr>
          <p:spPr>
            <a:xfrm>
              <a:off x="3533175" y="2528425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50"/>
            <p:cNvSpPr/>
            <p:nvPr/>
          </p:nvSpPr>
          <p:spPr>
            <a:xfrm>
              <a:off x="3460250" y="245935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4"/>
                  </a:lnTo>
                  <a:lnTo>
                    <a:pt x="2298" y="2204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50"/>
            <p:cNvSpPr/>
            <p:nvPr/>
          </p:nvSpPr>
          <p:spPr>
            <a:xfrm>
              <a:off x="3173900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50"/>
            <p:cNvSpPr/>
            <p:nvPr/>
          </p:nvSpPr>
          <p:spPr>
            <a:xfrm>
              <a:off x="3102450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50"/>
            <p:cNvSpPr/>
            <p:nvPr/>
          </p:nvSpPr>
          <p:spPr>
            <a:xfrm>
              <a:off x="3031025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50"/>
            <p:cNvSpPr/>
            <p:nvPr/>
          </p:nvSpPr>
          <p:spPr>
            <a:xfrm>
              <a:off x="2959275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50"/>
            <p:cNvSpPr/>
            <p:nvPr/>
          </p:nvSpPr>
          <p:spPr>
            <a:xfrm>
              <a:off x="2887850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50"/>
            <p:cNvSpPr/>
            <p:nvPr/>
          </p:nvSpPr>
          <p:spPr>
            <a:xfrm>
              <a:off x="2816400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50"/>
            <p:cNvSpPr/>
            <p:nvPr/>
          </p:nvSpPr>
          <p:spPr>
            <a:xfrm>
              <a:off x="2744675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50"/>
            <p:cNvSpPr/>
            <p:nvPr/>
          </p:nvSpPr>
          <p:spPr>
            <a:xfrm>
              <a:off x="2673250" y="24593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50"/>
            <p:cNvSpPr/>
            <p:nvPr/>
          </p:nvSpPr>
          <p:spPr>
            <a:xfrm>
              <a:off x="2673250" y="23903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50"/>
            <p:cNvSpPr/>
            <p:nvPr/>
          </p:nvSpPr>
          <p:spPr>
            <a:xfrm>
              <a:off x="2601800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50"/>
            <p:cNvSpPr/>
            <p:nvPr/>
          </p:nvSpPr>
          <p:spPr>
            <a:xfrm>
              <a:off x="2387200" y="24593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50"/>
            <p:cNvSpPr/>
            <p:nvPr/>
          </p:nvSpPr>
          <p:spPr>
            <a:xfrm>
              <a:off x="3460250" y="23903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50"/>
            <p:cNvSpPr/>
            <p:nvPr/>
          </p:nvSpPr>
          <p:spPr>
            <a:xfrm>
              <a:off x="3245625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50"/>
            <p:cNvSpPr/>
            <p:nvPr/>
          </p:nvSpPr>
          <p:spPr>
            <a:xfrm>
              <a:off x="3173900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50"/>
            <p:cNvSpPr/>
            <p:nvPr/>
          </p:nvSpPr>
          <p:spPr>
            <a:xfrm>
              <a:off x="3102450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50"/>
            <p:cNvSpPr/>
            <p:nvPr/>
          </p:nvSpPr>
          <p:spPr>
            <a:xfrm>
              <a:off x="3245625" y="245935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4"/>
                  </a:lnTo>
                  <a:lnTo>
                    <a:pt x="2299" y="2204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50"/>
            <p:cNvSpPr/>
            <p:nvPr/>
          </p:nvSpPr>
          <p:spPr>
            <a:xfrm>
              <a:off x="3031025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50"/>
            <p:cNvSpPr/>
            <p:nvPr/>
          </p:nvSpPr>
          <p:spPr>
            <a:xfrm>
              <a:off x="2959275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50"/>
            <p:cNvSpPr/>
            <p:nvPr/>
          </p:nvSpPr>
          <p:spPr>
            <a:xfrm>
              <a:off x="2887850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50"/>
            <p:cNvSpPr/>
            <p:nvPr/>
          </p:nvSpPr>
          <p:spPr>
            <a:xfrm>
              <a:off x="2816400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50"/>
            <p:cNvSpPr/>
            <p:nvPr/>
          </p:nvSpPr>
          <p:spPr>
            <a:xfrm>
              <a:off x="2744975" y="239030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50"/>
            <p:cNvSpPr/>
            <p:nvPr/>
          </p:nvSpPr>
          <p:spPr>
            <a:xfrm>
              <a:off x="2601800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50"/>
            <p:cNvSpPr/>
            <p:nvPr/>
          </p:nvSpPr>
          <p:spPr>
            <a:xfrm>
              <a:off x="2387200" y="23903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50"/>
            <p:cNvSpPr/>
            <p:nvPr/>
          </p:nvSpPr>
          <p:spPr>
            <a:xfrm>
              <a:off x="3460250" y="23212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50"/>
            <p:cNvSpPr/>
            <p:nvPr/>
          </p:nvSpPr>
          <p:spPr>
            <a:xfrm>
              <a:off x="2387200" y="23212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50"/>
            <p:cNvSpPr/>
            <p:nvPr/>
          </p:nvSpPr>
          <p:spPr>
            <a:xfrm>
              <a:off x="3532875" y="2459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50"/>
            <p:cNvSpPr/>
            <p:nvPr/>
          </p:nvSpPr>
          <p:spPr>
            <a:xfrm>
              <a:off x="3532875" y="2390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50"/>
            <p:cNvSpPr/>
            <p:nvPr/>
          </p:nvSpPr>
          <p:spPr>
            <a:xfrm>
              <a:off x="3532875" y="23212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50"/>
            <p:cNvSpPr/>
            <p:nvPr/>
          </p:nvSpPr>
          <p:spPr>
            <a:xfrm>
              <a:off x="3460250" y="225220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50"/>
            <p:cNvSpPr/>
            <p:nvPr/>
          </p:nvSpPr>
          <p:spPr>
            <a:xfrm>
              <a:off x="3174200" y="2252500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50"/>
            <p:cNvSpPr/>
            <p:nvPr/>
          </p:nvSpPr>
          <p:spPr>
            <a:xfrm>
              <a:off x="3102450" y="22522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50"/>
            <p:cNvSpPr/>
            <p:nvPr/>
          </p:nvSpPr>
          <p:spPr>
            <a:xfrm>
              <a:off x="3031025" y="22522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50"/>
            <p:cNvSpPr/>
            <p:nvPr/>
          </p:nvSpPr>
          <p:spPr>
            <a:xfrm>
              <a:off x="2959575" y="22522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50"/>
            <p:cNvSpPr/>
            <p:nvPr/>
          </p:nvSpPr>
          <p:spPr>
            <a:xfrm>
              <a:off x="2887850" y="22522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50"/>
            <p:cNvSpPr/>
            <p:nvPr/>
          </p:nvSpPr>
          <p:spPr>
            <a:xfrm>
              <a:off x="2816400" y="22522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50"/>
            <p:cNvSpPr/>
            <p:nvPr/>
          </p:nvSpPr>
          <p:spPr>
            <a:xfrm>
              <a:off x="2744975" y="22525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50"/>
            <p:cNvSpPr/>
            <p:nvPr/>
          </p:nvSpPr>
          <p:spPr>
            <a:xfrm>
              <a:off x="2673250" y="225220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50"/>
            <p:cNvSpPr/>
            <p:nvPr/>
          </p:nvSpPr>
          <p:spPr>
            <a:xfrm>
              <a:off x="2673250" y="21834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50"/>
            <p:cNvSpPr/>
            <p:nvPr/>
          </p:nvSpPr>
          <p:spPr>
            <a:xfrm>
              <a:off x="2601800" y="22525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50"/>
            <p:cNvSpPr/>
            <p:nvPr/>
          </p:nvSpPr>
          <p:spPr>
            <a:xfrm>
              <a:off x="2387200" y="225220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50"/>
            <p:cNvSpPr/>
            <p:nvPr/>
          </p:nvSpPr>
          <p:spPr>
            <a:xfrm>
              <a:off x="3460250" y="21834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50"/>
            <p:cNvSpPr/>
            <p:nvPr/>
          </p:nvSpPr>
          <p:spPr>
            <a:xfrm>
              <a:off x="3245625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50"/>
            <p:cNvSpPr/>
            <p:nvPr/>
          </p:nvSpPr>
          <p:spPr>
            <a:xfrm>
              <a:off x="3174200" y="21834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4"/>
                  </a:lnTo>
                  <a:lnTo>
                    <a:pt x="2298" y="2204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50"/>
            <p:cNvSpPr/>
            <p:nvPr/>
          </p:nvSpPr>
          <p:spPr>
            <a:xfrm>
              <a:off x="3102450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50"/>
            <p:cNvSpPr/>
            <p:nvPr/>
          </p:nvSpPr>
          <p:spPr>
            <a:xfrm>
              <a:off x="3245625" y="22522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50"/>
            <p:cNvSpPr/>
            <p:nvPr/>
          </p:nvSpPr>
          <p:spPr>
            <a:xfrm>
              <a:off x="3031025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50"/>
            <p:cNvSpPr/>
            <p:nvPr/>
          </p:nvSpPr>
          <p:spPr>
            <a:xfrm>
              <a:off x="2959575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50"/>
            <p:cNvSpPr/>
            <p:nvPr/>
          </p:nvSpPr>
          <p:spPr>
            <a:xfrm>
              <a:off x="2887850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50"/>
            <p:cNvSpPr/>
            <p:nvPr/>
          </p:nvSpPr>
          <p:spPr>
            <a:xfrm>
              <a:off x="2816400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50"/>
            <p:cNvSpPr/>
            <p:nvPr/>
          </p:nvSpPr>
          <p:spPr>
            <a:xfrm>
              <a:off x="2744975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50"/>
            <p:cNvSpPr/>
            <p:nvPr/>
          </p:nvSpPr>
          <p:spPr>
            <a:xfrm>
              <a:off x="2601800" y="2183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9" name="Google Shape;4939;p50"/>
            <p:cNvSpPr/>
            <p:nvPr/>
          </p:nvSpPr>
          <p:spPr>
            <a:xfrm>
              <a:off x="2387200" y="21834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0" name="Google Shape;4940;p50"/>
            <p:cNvSpPr/>
            <p:nvPr/>
          </p:nvSpPr>
          <p:spPr>
            <a:xfrm>
              <a:off x="3460250" y="21143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50"/>
            <p:cNvSpPr/>
            <p:nvPr/>
          </p:nvSpPr>
          <p:spPr>
            <a:xfrm>
              <a:off x="2387200" y="21143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50"/>
            <p:cNvSpPr/>
            <p:nvPr/>
          </p:nvSpPr>
          <p:spPr>
            <a:xfrm>
              <a:off x="3533175" y="2252200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50"/>
            <p:cNvSpPr/>
            <p:nvPr/>
          </p:nvSpPr>
          <p:spPr>
            <a:xfrm>
              <a:off x="3533175" y="21834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4"/>
                  </a:lnTo>
                  <a:lnTo>
                    <a:pt x="2298" y="2204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50"/>
            <p:cNvSpPr/>
            <p:nvPr/>
          </p:nvSpPr>
          <p:spPr>
            <a:xfrm>
              <a:off x="3533175" y="21143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5" name="Google Shape;4945;p50"/>
            <p:cNvSpPr/>
            <p:nvPr/>
          </p:nvSpPr>
          <p:spPr>
            <a:xfrm>
              <a:off x="3460250" y="20453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6" name="Google Shape;4946;p50"/>
            <p:cNvSpPr/>
            <p:nvPr/>
          </p:nvSpPr>
          <p:spPr>
            <a:xfrm>
              <a:off x="3173900" y="2045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50"/>
            <p:cNvSpPr/>
            <p:nvPr/>
          </p:nvSpPr>
          <p:spPr>
            <a:xfrm>
              <a:off x="3102450" y="2045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50"/>
            <p:cNvSpPr/>
            <p:nvPr/>
          </p:nvSpPr>
          <p:spPr>
            <a:xfrm>
              <a:off x="3031025" y="2045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50"/>
            <p:cNvSpPr/>
            <p:nvPr/>
          </p:nvSpPr>
          <p:spPr>
            <a:xfrm>
              <a:off x="2959575" y="20453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0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50"/>
            <p:cNvSpPr/>
            <p:nvPr/>
          </p:nvSpPr>
          <p:spPr>
            <a:xfrm>
              <a:off x="2887850" y="204532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1" name="Google Shape;4951;p50"/>
            <p:cNvSpPr/>
            <p:nvPr/>
          </p:nvSpPr>
          <p:spPr>
            <a:xfrm>
              <a:off x="2816400" y="2045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50"/>
            <p:cNvSpPr/>
            <p:nvPr/>
          </p:nvSpPr>
          <p:spPr>
            <a:xfrm>
              <a:off x="2744975" y="2045325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50"/>
            <p:cNvSpPr/>
            <p:nvPr/>
          </p:nvSpPr>
          <p:spPr>
            <a:xfrm>
              <a:off x="2673250" y="20453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50"/>
            <p:cNvSpPr/>
            <p:nvPr/>
          </p:nvSpPr>
          <p:spPr>
            <a:xfrm>
              <a:off x="2673250" y="1976275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50"/>
            <p:cNvSpPr/>
            <p:nvPr/>
          </p:nvSpPr>
          <p:spPr>
            <a:xfrm>
              <a:off x="2601800" y="2045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50"/>
            <p:cNvSpPr/>
            <p:nvPr/>
          </p:nvSpPr>
          <p:spPr>
            <a:xfrm>
              <a:off x="2387200" y="20453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50"/>
            <p:cNvSpPr/>
            <p:nvPr/>
          </p:nvSpPr>
          <p:spPr>
            <a:xfrm>
              <a:off x="3460250" y="1976275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50"/>
            <p:cNvSpPr/>
            <p:nvPr/>
          </p:nvSpPr>
          <p:spPr>
            <a:xfrm>
              <a:off x="3245625" y="19765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50"/>
            <p:cNvSpPr/>
            <p:nvPr/>
          </p:nvSpPr>
          <p:spPr>
            <a:xfrm>
              <a:off x="3173900" y="19762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50"/>
            <p:cNvSpPr/>
            <p:nvPr/>
          </p:nvSpPr>
          <p:spPr>
            <a:xfrm>
              <a:off x="3102450" y="19765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50"/>
            <p:cNvSpPr/>
            <p:nvPr/>
          </p:nvSpPr>
          <p:spPr>
            <a:xfrm>
              <a:off x="3245625" y="204532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50"/>
            <p:cNvSpPr/>
            <p:nvPr/>
          </p:nvSpPr>
          <p:spPr>
            <a:xfrm>
              <a:off x="3031025" y="19762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50"/>
            <p:cNvSpPr/>
            <p:nvPr/>
          </p:nvSpPr>
          <p:spPr>
            <a:xfrm>
              <a:off x="2959275" y="19762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50"/>
            <p:cNvSpPr/>
            <p:nvPr/>
          </p:nvSpPr>
          <p:spPr>
            <a:xfrm>
              <a:off x="2887850" y="19765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50"/>
            <p:cNvSpPr/>
            <p:nvPr/>
          </p:nvSpPr>
          <p:spPr>
            <a:xfrm>
              <a:off x="2816400" y="19762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50"/>
            <p:cNvSpPr/>
            <p:nvPr/>
          </p:nvSpPr>
          <p:spPr>
            <a:xfrm>
              <a:off x="2744675" y="19765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50"/>
            <p:cNvSpPr/>
            <p:nvPr/>
          </p:nvSpPr>
          <p:spPr>
            <a:xfrm>
              <a:off x="2601800" y="19762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50"/>
            <p:cNvSpPr/>
            <p:nvPr/>
          </p:nvSpPr>
          <p:spPr>
            <a:xfrm>
              <a:off x="2387200" y="1976275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50"/>
            <p:cNvSpPr/>
            <p:nvPr/>
          </p:nvSpPr>
          <p:spPr>
            <a:xfrm>
              <a:off x="3460250" y="19075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50"/>
            <p:cNvSpPr/>
            <p:nvPr/>
          </p:nvSpPr>
          <p:spPr>
            <a:xfrm>
              <a:off x="2387200" y="19075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50"/>
            <p:cNvSpPr/>
            <p:nvPr/>
          </p:nvSpPr>
          <p:spPr>
            <a:xfrm>
              <a:off x="3532875" y="204532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50"/>
            <p:cNvSpPr/>
            <p:nvPr/>
          </p:nvSpPr>
          <p:spPr>
            <a:xfrm>
              <a:off x="3532875" y="19765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50"/>
            <p:cNvSpPr/>
            <p:nvPr/>
          </p:nvSpPr>
          <p:spPr>
            <a:xfrm>
              <a:off x="3532875" y="19075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50"/>
            <p:cNvSpPr/>
            <p:nvPr/>
          </p:nvSpPr>
          <p:spPr>
            <a:xfrm>
              <a:off x="3460250" y="18384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50"/>
            <p:cNvSpPr/>
            <p:nvPr/>
          </p:nvSpPr>
          <p:spPr>
            <a:xfrm>
              <a:off x="3174200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50"/>
            <p:cNvSpPr/>
            <p:nvPr/>
          </p:nvSpPr>
          <p:spPr>
            <a:xfrm>
              <a:off x="3102450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50"/>
            <p:cNvSpPr/>
            <p:nvPr/>
          </p:nvSpPr>
          <p:spPr>
            <a:xfrm>
              <a:off x="3031025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50"/>
            <p:cNvSpPr/>
            <p:nvPr/>
          </p:nvSpPr>
          <p:spPr>
            <a:xfrm>
              <a:off x="2959575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50"/>
            <p:cNvSpPr/>
            <p:nvPr/>
          </p:nvSpPr>
          <p:spPr>
            <a:xfrm>
              <a:off x="2887850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50"/>
            <p:cNvSpPr/>
            <p:nvPr/>
          </p:nvSpPr>
          <p:spPr>
            <a:xfrm>
              <a:off x="2816400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50"/>
            <p:cNvSpPr/>
            <p:nvPr/>
          </p:nvSpPr>
          <p:spPr>
            <a:xfrm>
              <a:off x="2744975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50"/>
            <p:cNvSpPr/>
            <p:nvPr/>
          </p:nvSpPr>
          <p:spPr>
            <a:xfrm>
              <a:off x="2673525" y="183845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50"/>
            <p:cNvSpPr/>
            <p:nvPr/>
          </p:nvSpPr>
          <p:spPr>
            <a:xfrm>
              <a:off x="2673250" y="176940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50"/>
            <p:cNvSpPr/>
            <p:nvPr/>
          </p:nvSpPr>
          <p:spPr>
            <a:xfrm>
              <a:off x="2601800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50"/>
            <p:cNvSpPr/>
            <p:nvPr/>
          </p:nvSpPr>
          <p:spPr>
            <a:xfrm>
              <a:off x="2387200" y="18384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50"/>
            <p:cNvSpPr/>
            <p:nvPr/>
          </p:nvSpPr>
          <p:spPr>
            <a:xfrm>
              <a:off x="3460250" y="176940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50"/>
            <p:cNvSpPr/>
            <p:nvPr/>
          </p:nvSpPr>
          <p:spPr>
            <a:xfrm>
              <a:off x="3245625" y="1769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50"/>
            <p:cNvSpPr/>
            <p:nvPr/>
          </p:nvSpPr>
          <p:spPr>
            <a:xfrm>
              <a:off x="3174200" y="1769400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50"/>
            <p:cNvSpPr/>
            <p:nvPr/>
          </p:nvSpPr>
          <p:spPr>
            <a:xfrm>
              <a:off x="3102450" y="17694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50"/>
            <p:cNvSpPr/>
            <p:nvPr/>
          </p:nvSpPr>
          <p:spPr>
            <a:xfrm>
              <a:off x="3245625" y="18384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1" name="Google Shape;4991;p50"/>
            <p:cNvSpPr/>
            <p:nvPr/>
          </p:nvSpPr>
          <p:spPr>
            <a:xfrm>
              <a:off x="3031025" y="1769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2" name="Google Shape;4992;p50"/>
            <p:cNvSpPr/>
            <p:nvPr/>
          </p:nvSpPr>
          <p:spPr>
            <a:xfrm>
              <a:off x="2959575" y="17694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3" name="Google Shape;4993;p50"/>
            <p:cNvSpPr/>
            <p:nvPr/>
          </p:nvSpPr>
          <p:spPr>
            <a:xfrm>
              <a:off x="2887850" y="1769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4" name="Google Shape;4994;p50"/>
            <p:cNvSpPr/>
            <p:nvPr/>
          </p:nvSpPr>
          <p:spPr>
            <a:xfrm>
              <a:off x="2816400" y="1769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5" name="Google Shape;4995;p50"/>
            <p:cNvSpPr/>
            <p:nvPr/>
          </p:nvSpPr>
          <p:spPr>
            <a:xfrm>
              <a:off x="2744975" y="17694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6" name="Google Shape;4996;p50"/>
            <p:cNvSpPr/>
            <p:nvPr/>
          </p:nvSpPr>
          <p:spPr>
            <a:xfrm>
              <a:off x="2601800" y="17694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7" name="Google Shape;4997;p50"/>
            <p:cNvSpPr/>
            <p:nvPr/>
          </p:nvSpPr>
          <p:spPr>
            <a:xfrm>
              <a:off x="2387200" y="176940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8" name="Google Shape;4998;p50"/>
            <p:cNvSpPr/>
            <p:nvPr/>
          </p:nvSpPr>
          <p:spPr>
            <a:xfrm>
              <a:off x="3460250" y="170035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9" name="Google Shape;4999;p50"/>
            <p:cNvSpPr/>
            <p:nvPr/>
          </p:nvSpPr>
          <p:spPr>
            <a:xfrm>
              <a:off x="2387200" y="17006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0" name="Google Shape;5000;p50"/>
            <p:cNvSpPr/>
            <p:nvPr/>
          </p:nvSpPr>
          <p:spPr>
            <a:xfrm>
              <a:off x="3533175" y="18384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1" name="Google Shape;5001;p50"/>
            <p:cNvSpPr/>
            <p:nvPr/>
          </p:nvSpPr>
          <p:spPr>
            <a:xfrm>
              <a:off x="3533175" y="176940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2" name="Google Shape;5002;p50"/>
            <p:cNvSpPr/>
            <p:nvPr/>
          </p:nvSpPr>
          <p:spPr>
            <a:xfrm>
              <a:off x="3533175" y="170035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3" name="Google Shape;5003;p50"/>
            <p:cNvSpPr/>
            <p:nvPr/>
          </p:nvSpPr>
          <p:spPr>
            <a:xfrm>
              <a:off x="3460250" y="1631275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0" y="1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4" name="Google Shape;5004;p50"/>
            <p:cNvSpPr/>
            <p:nvPr/>
          </p:nvSpPr>
          <p:spPr>
            <a:xfrm>
              <a:off x="3173900" y="1631275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5" name="Google Shape;5005;p50"/>
            <p:cNvSpPr/>
            <p:nvPr/>
          </p:nvSpPr>
          <p:spPr>
            <a:xfrm>
              <a:off x="3102450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50"/>
            <p:cNvSpPr/>
            <p:nvPr/>
          </p:nvSpPr>
          <p:spPr>
            <a:xfrm>
              <a:off x="3031025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50"/>
            <p:cNvSpPr/>
            <p:nvPr/>
          </p:nvSpPr>
          <p:spPr>
            <a:xfrm>
              <a:off x="2959275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50"/>
            <p:cNvSpPr/>
            <p:nvPr/>
          </p:nvSpPr>
          <p:spPr>
            <a:xfrm>
              <a:off x="2887850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50"/>
            <p:cNvSpPr/>
            <p:nvPr/>
          </p:nvSpPr>
          <p:spPr>
            <a:xfrm>
              <a:off x="2816400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0" name="Google Shape;5010;p50"/>
            <p:cNvSpPr/>
            <p:nvPr/>
          </p:nvSpPr>
          <p:spPr>
            <a:xfrm>
              <a:off x="2744675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1" name="Google Shape;5011;p50"/>
            <p:cNvSpPr/>
            <p:nvPr/>
          </p:nvSpPr>
          <p:spPr>
            <a:xfrm>
              <a:off x="2673250" y="16315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50"/>
            <p:cNvSpPr/>
            <p:nvPr/>
          </p:nvSpPr>
          <p:spPr>
            <a:xfrm>
              <a:off x="2673250" y="15625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50"/>
            <p:cNvSpPr/>
            <p:nvPr/>
          </p:nvSpPr>
          <p:spPr>
            <a:xfrm>
              <a:off x="2601800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50"/>
            <p:cNvSpPr/>
            <p:nvPr/>
          </p:nvSpPr>
          <p:spPr>
            <a:xfrm>
              <a:off x="2387200" y="16315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50"/>
            <p:cNvSpPr/>
            <p:nvPr/>
          </p:nvSpPr>
          <p:spPr>
            <a:xfrm>
              <a:off x="345995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6" name="Google Shape;5016;p50"/>
            <p:cNvSpPr/>
            <p:nvPr/>
          </p:nvSpPr>
          <p:spPr>
            <a:xfrm>
              <a:off x="3245625" y="15625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0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7" name="Google Shape;5017;p50"/>
            <p:cNvSpPr/>
            <p:nvPr/>
          </p:nvSpPr>
          <p:spPr>
            <a:xfrm>
              <a:off x="317390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50"/>
            <p:cNvSpPr/>
            <p:nvPr/>
          </p:nvSpPr>
          <p:spPr>
            <a:xfrm>
              <a:off x="310245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9" name="Google Shape;5019;p50"/>
            <p:cNvSpPr/>
            <p:nvPr/>
          </p:nvSpPr>
          <p:spPr>
            <a:xfrm>
              <a:off x="3245625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0" name="Google Shape;5020;p50"/>
            <p:cNvSpPr/>
            <p:nvPr/>
          </p:nvSpPr>
          <p:spPr>
            <a:xfrm>
              <a:off x="3031025" y="15625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50"/>
            <p:cNvSpPr/>
            <p:nvPr/>
          </p:nvSpPr>
          <p:spPr>
            <a:xfrm>
              <a:off x="2959275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50"/>
            <p:cNvSpPr/>
            <p:nvPr/>
          </p:nvSpPr>
          <p:spPr>
            <a:xfrm>
              <a:off x="288785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3" name="Google Shape;5023;p50"/>
            <p:cNvSpPr/>
            <p:nvPr/>
          </p:nvSpPr>
          <p:spPr>
            <a:xfrm>
              <a:off x="281640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4" name="Google Shape;5024;p50"/>
            <p:cNvSpPr/>
            <p:nvPr/>
          </p:nvSpPr>
          <p:spPr>
            <a:xfrm>
              <a:off x="2744675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5" name="Google Shape;5025;p50"/>
            <p:cNvSpPr/>
            <p:nvPr/>
          </p:nvSpPr>
          <p:spPr>
            <a:xfrm>
              <a:off x="2601800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6" name="Google Shape;5026;p50"/>
            <p:cNvSpPr/>
            <p:nvPr/>
          </p:nvSpPr>
          <p:spPr>
            <a:xfrm>
              <a:off x="2387200" y="15625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7" name="Google Shape;5027;p50"/>
            <p:cNvSpPr/>
            <p:nvPr/>
          </p:nvSpPr>
          <p:spPr>
            <a:xfrm>
              <a:off x="3460250" y="1493475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8" name="Google Shape;5028;p50"/>
            <p:cNvSpPr/>
            <p:nvPr/>
          </p:nvSpPr>
          <p:spPr>
            <a:xfrm>
              <a:off x="2387200" y="1493475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9" name="Google Shape;5029;p50"/>
            <p:cNvSpPr/>
            <p:nvPr/>
          </p:nvSpPr>
          <p:spPr>
            <a:xfrm>
              <a:off x="3532875" y="16315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0" name="Google Shape;5030;p50"/>
            <p:cNvSpPr/>
            <p:nvPr/>
          </p:nvSpPr>
          <p:spPr>
            <a:xfrm>
              <a:off x="3532875" y="15625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1" name="Google Shape;5031;p50"/>
            <p:cNvSpPr/>
            <p:nvPr/>
          </p:nvSpPr>
          <p:spPr>
            <a:xfrm>
              <a:off x="3532875" y="14934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2" name="Google Shape;5032;p50"/>
            <p:cNvSpPr/>
            <p:nvPr/>
          </p:nvSpPr>
          <p:spPr>
            <a:xfrm>
              <a:off x="3460250" y="1424400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6"/>
                  </a:lnTo>
                  <a:lnTo>
                    <a:pt x="2310" y="2216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3" name="Google Shape;5033;p50"/>
            <p:cNvSpPr/>
            <p:nvPr/>
          </p:nvSpPr>
          <p:spPr>
            <a:xfrm>
              <a:off x="2387200" y="1424400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6"/>
                  </a:lnTo>
                  <a:lnTo>
                    <a:pt x="2310" y="2216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4" name="Google Shape;5034;p50"/>
            <p:cNvSpPr/>
            <p:nvPr/>
          </p:nvSpPr>
          <p:spPr>
            <a:xfrm>
              <a:off x="3460250" y="13556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5" name="Google Shape;5035;p50"/>
            <p:cNvSpPr/>
            <p:nvPr/>
          </p:nvSpPr>
          <p:spPr>
            <a:xfrm>
              <a:off x="310245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6" name="Google Shape;5036;p50"/>
            <p:cNvSpPr/>
            <p:nvPr/>
          </p:nvSpPr>
          <p:spPr>
            <a:xfrm>
              <a:off x="317420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7" name="Google Shape;5037;p50"/>
            <p:cNvSpPr/>
            <p:nvPr/>
          </p:nvSpPr>
          <p:spPr>
            <a:xfrm>
              <a:off x="2744975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50"/>
            <p:cNvSpPr/>
            <p:nvPr/>
          </p:nvSpPr>
          <p:spPr>
            <a:xfrm>
              <a:off x="2387200" y="13556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50"/>
            <p:cNvSpPr/>
            <p:nvPr/>
          </p:nvSpPr>
          <p:spPr>
            <a:xfrm>
              <a:off x="3460250" y="12866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50"/>
            <p:cNvSpPr/>
            <p:nvPr/>
          </p:nvSpPr>
          <p:spPr>
            <a:xfrm>
              <a:off x="3388800" y="128660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0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50"/>
            <p:cNvSpPr/>
            <p:nvPr/>
          </p:nvSpPr>
          <p:spPr>
            <a:xfrm>
              <a:off x="3317075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50"/>
            <p:cNvSpPr/>
            <p:nvPr/>
          </p:nvSpPr>
          <p:spPr>
            <a:xfrm>
              <a:off x="3245625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50"/>
            <p:cNvSpPr/>
            <p:nvPr/>
          </p:nvSpPr>
          <p:spPr>
            <a:xfrm>
              <a:off x="317420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50"/>
            <p:cNvSpPr/>
            <p:nvPr/>
          </p:nvSpPr>
          <p:spPr>
            <a:xfrm>
              <a:off x="3031025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50"/>
            <p:cNvSpPr/>
            <p:nvPr/>
          </p:nvSpPr>
          <p:spPr>
            <a:xfrm>
              <a:off x="2959575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50"/>
            <p:cNvSpPr/>
            <p:nvPr/>
          </p:nvSpPr>
          <p:spPr>
            <a:xfrm>
              <a:off x="288785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50"/>
            <p:cNvSpPr/>
            <p:nvPr/>
          </p:nvSpPr>
          <p:spPr>
            <a:xfrm>
              <a:off x="281640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50"/>
            <p:cNvSpPr/>
            <p:nvPr/>
          </p:nvSpPr>
          <p:spPr>
            <a:xfrm>
              <a:off x="2673250" y="12866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50"/>
            <p:cNvSpPr/>
            <p:nvPr/>
          </p:nvSpPr>
          <p:spPr>
            <a:xfrm>
              <a:off x="2601800" y="1286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50"/>
            <p:cNvSpPr/>
            <p:nvPr/>
          </p:nvSpPr>
          <p:spPr>
            <a:xfrm>
              <a:off x="2530375" y="12866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50"/>
            <p:cNvSpPr/>
            <p:nvPr/>
          </p:nvSpPr>
          <p:spPr>
            <a:xfrm>
              <a:off x="2458925" y="128660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0"/>
                  </a:moveTo>
                  <a:lnTo>
                    <a:pt x="1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50"/>
            <p:cNvSpPr/>
            <p:nvPr/>
          </p:nvSpPr>
          <p:spPr>
            <a:xfrm>
              <a:off x="2387200" y="12866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50"/>
            <p:cNvSpPr/>
            <p:nvPr/>
          </p:nvSpPr>
          <p:spPr>
            <a:xfrm>
              <a:off x="3533175" y="1424400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0" y="1"/>
                  </a:moveTo>
                  <a:lnTo>
                    <a:pt x="0" y="2216"/>
                  </a:lnTo>
                  <a:lnTo>
                    <a:pt x="2298" y="2216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50"/>
            <p:cNvSpPr/>
            <p:nvPr/>
          </p:nvSpPr>
          <p:spPr>
            <a:xfrm>
              <a:off x="3533175" y="13556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50"/>
            <p:cNvSpPr/>
            <p:nvPr/>
          </p:nvSpPr>
          <p:spPr>
            <a:xfrm>
              <a:off x="3533175" y="12866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50"/>
            <p:cNvSpPr/>
            <p:nvPr/>
          </p:nvSpPr>
          <p:spPr>
            <a:xfrm>
              <a:off x="3460250" y="121755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50"/>
            <p:cNvSpPr/>
            <p:nvPr/>
          </p:nvSpPr>
          <p:spPr>
            <a:xfrm>
              <a:off x="3388500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50"/>
            <p:cNvSpPr/>
            <p:nvPr/>
          </p:nvSpPr>
          <p:spPr>
            <a:xfrm>
              <a:off x="3317075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50"/>
            <p:cNvSpPr/>
            <p:nvPr/>
          </p:nvSpPr>
          <p:spPr>
            <a:xfrm>
              <a:off x="3173900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50"/>
            <p:cNvSpPr/>
            <p:nvPr/>
          </p:nvSpPr>
          <p:spPr>
            <a:xfrm>
              <a:off x="3102450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50"/>
            <p:cNvSpPr/>
            <p:nvPr/>
          </p:nvSpPr>
          <p:spPr>
            <a:xfrm>
              <a:off x="3031025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50"/>
            <p:cNvSpPr/>
            <p:nvPr/>
          </p:nvSpPr>
          <p:spPr>
            <a:xfrm>
              <a:off x="2959275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50"/>
            <p:cNvSpPr/>
            <p:nvPr/>
          </p:nvSpPr>
          <p:spPr>
            <a:xfrm>
              <a:off x="2887850" y="12175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50"/>
            <p:cNvSpPr/>
            <p:nvPr/>
          </p:nvSpPr>
          <p:spPr>
            <a:xfrm>
              <a:off x="2816400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50"/>
            <p:cNvSpPr/>
            <p:nvPr/>
          </p:nvSpPr>
          <p:spPr>
            <a:xfrm>
              <a:off x="2744975" y="1217550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50"/>
            <p:cNvSpPr/>
            <p:nvPr/>
          </p:nvSpPr>
          <p:spPr>
            <a:xfrm>
              <a:off x="2673250" y="121755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50"/>
            <p:cNvSpPr/>
            <p:nvPr/>
          </p:nvSpPr>
          <p:spPr>
            <a:xfrm>
              <a:off x="2601800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50"/>
            <p:cNvSpPr/>
            <p:nvPr/>
          </p:nvSpPr>
          <p:spPr>
            <a:xfrm>
              <a:off x="2530375" y="1217550"/>
              <a:ext cx="57450" cy="55075"/>
            </a:xfrm>
            <a:custGeom>
              <a:rect b="b" l="l" r="r" t="t"/>
              <a:pathLst>
                <a:path extrusionOk="0" h="2203" w="2298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50"/>
            <p:cNvSpPr/>
            <p:nvPr/>
          </p:nvSpPr>
          <p:spPr>
            <a:xfrm>
              <a:off x="2458625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50"/>
            <p:cNvSpPr/>
            <p:nvPr/>
          </p:nvSpPr>
          <p:spPr>
            <a:xfrm>
              <a:off x="2387200" y="121755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50"/>
            <p:cNvSpPr/>
            <p:nvPr/>
          </p:nvSpPr>
          <p:spPr>
            <a:xfrm>
              <a:off x="3245625" y="1217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50"/>
            <p:cNvSpPr/>
            <p:nvPr/>
          </p:nvSpPr>
          <p:spPr>
            <a:xfrm>
              <a:off x="3532875" y="12175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6" name="Shape 5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7" name="Google Shape;5077;p51"/>
          <p:cNvSpPr txBox="1"/>
          <p:nvPr>
            <p:ph type="title"/>
          </p:nvPr>
        </p:nvSpPr>
        <p:spPr>
          <a:xfrm>
            <a:off x="3884425" y="1137263"/>
            <a:ext cx="4045200" cy="11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5078" name="Google Shape;5078;p51"/>
          <p:cNvSpPr txBox="1"/>
          <p:nvPr>
            <p:ph idx="1" type="subTitle"/>
          </p:nvPr>
        </p:nvSpPr>
        <p:spPr>
          <a:xfrm>
            <a:off x="3884425" y="2254238"/>
            <a:ext cx="3950400" cy="17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redes de las empresas cada vez se vuelven </a:t>
            </a:r>
            <a:r>
              <a:rPr lang="es"/>
              <a:t>más</a:t>
            </a:r>
            <a:r>
              <a:rPr lang="es"/>
              <a:t> complejas debido al aumento en los dispositivos, servicios y aplicaciones que se implementan, esto impacta directamente en el producto final y en el cliente que lo consume.</a:t>
            </a:r>
            <a:endParaRPr/>
          </a:p>
        </p:txBody>
      </p:sp>
      <p:grpSp>
        <p:nvGrpSpPr>
          <p:cNvPr id="5079" name="Google Shape;5079;p51"/>
          <p:cNvGrpSpPr/>
          <p:nvPr/>
        </p:nvGrpSpPr>
        <p:grpSpPr>
          <a:xfrm>
            <a:off x="1376758" y="1202760"/>
            <a:ext cx="1583010" cy="2768619"/>
            <a:chOff x="1085550" y="1224400"/>
            <a:chExt cx="988825" cy="1710925"/>
          </a:xfrm>
        </p:grpSpPr>
        <p:sp>
          <p:nvSpPr>
            <p:cNvPr id="5080" name="Google Shape;5080;p51"/>
            <p:cNvSpPr/>
            <p:nvPr/>
          </p:nvSpPr>
          <p:spPr>
            <a:xfrm>
              <a:off x="1729375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51"/>
            <p:cNvSpPr/>
            <p:nvPr/>
          </p:nvSpPr>
          <p:spPr>
            <a:xfrm>
              <a:off x="1657625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51"/>
            <p:cNvSpPr/>
            <p:nvPr/>
          </p:nvSpPr>
          <p:spPr>
            <a:xfrm>
              <a:off x="1586200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51"/>
            <p:cNvSpPr/>
            <p:nvPr/>
          </p:nvSpPr>
          <p:spPr>
            <a:xfrm>
              <a:off x="1443025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51"/>
            <p:cNvSpPr/>
            <p:nvPr/>
          </p:nvSpPr>
          <p:spPr>
            <a:xfrm>
              <a:off x="1514750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51"/>
            <p:cNvSpPr/>
            <p:nvPr/>
          </p:nvSpPr>
          <p:spPr>
            <a:xfrm>
              <a:off x="1371600" y="2879950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51"/>
            <p:cNvSpPr/>
            <p:nvPr/>
          </p:nvSpPr>
          <p:spPr>
            <a:xfrm>
              <a:off x="1300150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51"/>
            <p:cNvSpPr/>
            <p:nvPr/>
          </p:nvSpPr>
          <p:spPr>
            <a:xfrm>
              <a:off x="1228725" y="2880250"/>
              <a:ext cx="57450" cy="55075"/>
            </a:xfrm>
            <a:custGeom>
              <a:rect b="b" l="l" r="r" t="t"/>
              <a:pathLst>
                <a:path extrusionOk="0" h="2203" w="2298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51"/>
            <p:cNvSpPr/>
            <p:nvPr/>
          </p:nvSpPr>
          <p:spPr>
            <a:xfrm>
              <a:off x="1156975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51"/>
            <p:cNvSpPr/>
            <p:nvPr/>
          </p:nvSpPr>
          <p:spPr>
            <a:xfrm>
              <a:off x="1729375" y="2811200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51"/>
            <p:cNvSpPr/>
            <p:nvPr/>
          </p:nvSpPr>
          <p:spPr>
            <a:xfrm>
              <a:off x="1586200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51"/>
            <p:cNvSpPr/>
            <p:nvPr/>
          </p:nvSpPr>
          <p:spPr>
            <a:xfrm>
              <a:off x="1657625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51"/>
            <p:cNvSpPr/>
            <p:nvPr/>
          </p:nvSpPr>
          <p:spPr>
            <a:xfrm>
              <a:off x="1514750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51"/>
            <p:cNvSpPr/>
            <p:nvPr/>
          </p:nvSpPr>
          <p:spPr>
            <a:xfrm>
              <a:off x="1443025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51"/>
            <p:cNvSpPr/>
            <p:nvPr/>
          </p:nvSpPr>
          <p:spPr>
            <a:xfrm>
              <a:off x="1371600" y="281120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51"/>
            <p:cNvSpPr/>
            <p:nvPr/>
          </p:nvSpPr>
          <p:spPr>
            <a:xfrm>
              <a:off x="1300150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51"/>
            <p:cNvSpPr/>
            <p:nvPr/>
          </p:nvSpPr>
          <p:spPr>
            <a:xfrm>
              <a:off x="1228425" y="281120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51"/>
            <p:cNvSpPr/>
            <p:nvPr/>
          </p:nvSpPr>
          <p:spPr>
            <a:xfrm>
              <a:off x="1156975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51"/>
            <p:cNvSpPr/>
            <p:nvPr/>
          </p:nvSpPr>
          <p:spPr>
            <a:xfrm>
              <a:off x="1085550" y="2811200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51"/>
            <p:cNvSpPr/>
            <p:nvPr/>
          </p:nvSpPr>
          <p:spPr>
            <a:xfrm>
              <a:off x="1945175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51"/>
            <p:cNvSpPr/>
            <p:nvPr/>
          </p:nvSpPr>
          <p:spPr>
            <a:xfrm>
              <a:off x="1873725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51"/>
            <p:cNvSpPr/>
            <p:nvPr/>
          </p:nvSpPr>
          <p:spPr>
            <a:xfrm>
              <a:off x="1802000" y="28802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51"/>
            <p:cNvSpPr/>
            <p:nvPr/>
          </p:nvSpPr>
          <p:spPr>
            <a:xfrm>
              <a:off x="2016600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51"/>
            <p:cNvSpPr/>
            <p:nvPr/>
          </p:nvSpPr>
          <p:spPr>
            <a:xfrm>
              <a:off x="1945175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51"/>
            <p:cNvSpPr/>
            <p:nvPr/>
          </p:nvSpPr>
          <p:spPr>
            <a:xfrm>
              <a:off x="1873725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51"/>
            <p:cNvSpPr/>
            <p:nvPr/>
          </p:nvSpPr>
          <p:spPr>
            <a:xfrm>
              <a:off x="1802000" y="28112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51"/>
            <p:cNvSpPr/>
            <p:nvPr/>
          </p:nvSpPr>
          <p:spPr>
            <a:xfrm>
              <a:off x="2015425" y="27421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7" name="Google Shape;5107;p51"/>
            <p:cNvSpPr/>
            <p:nvPr/>
          </p:nvSpPr>
          <p:spPr>
            <a:xfrm>
              <a:off x="1943975" y="27421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51"/>
            <p:cNvSpPr/>
            <p:nvPr/>
          </p:nvSpPr>
          <p:spPr>
            <a:xfrm>
              <a:off x="1157275" y="2742125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3"/>
                  </a:lnTo>
                  <a:lnTo>
                    <a:pt x="2298" y="220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9" name="Google Shape;5109;p51"/>
            <p:cNvSpPr/>
            <p:nvPr/>
          </p:nvSpPr>
          <p:spPr>
            <a:xfrm>
              <a:off x="1085550" y="274212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0" name="Google Shape;5110;p51"/>
            <p:cNvSpPr/>
            <p:nvPr/>
          </p:nvSpPr>
          <p:spPr>
            <a:xfrm>
              <a:off x="2015725" y="2673075"/>
              <a:ext cx="57750" cy="55400"/>
            </a:xfrm>
            <a:custGeom>
              <a:rect b="b" l="l" r="r" t="t"/>
              <a:pathLst>
                <a:path extrusionOk="0" h="2216" w="2310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51"/>
            <p:cNvSpPr/>
            <p:nvPr/>
          </p:nvSpPr>
          <p:spPr>
            <a:xfrm>
              <a:off x="1943975" y="2673075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51"/>
            <p:cNvSpPr/>
            <p:nvPr/>
          </p:nvSpPr>
          <p:spPr>
            <a:xfrm>
              <a:off x="1157275" y="2673075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51"/>
            <p:cNvSpPr/>
            <p:nvPr/>
          </p:nvSpPr>
          <p:spPr>
            <a:xfrm>
              <a:off x="1085850" y="2673075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4" name="Google Shape;5114;p51"/>
            <p:cNvSpPr/>
            <p:nvPr/>
          </p:nvSpPr>
          <p:spPr>
            <a:xfrm>
              <a:off x="1943975" y="260432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5" name="Google Shape;5115;p51"/>
            <p:cNvSpPr/>
            <p:nvPr/>
          </p:nvSpPr>
          <p:spPr>
            <a:xfrm>
              <a:off x="2015725" y="2604325"/>
              <a:ext cx="57750" cy="55075"/>
            </a:xfrm>
            <a:custGeom>
              <a:rect b="b" l="l" r="r" t="t"/>
              <a:pathLst>
                <a:path extrusionOk="0" h="2203" w="2310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51"/>
            <p:cNvSpPr/>
            <p:nvPr/>
          </p:nvSpPr>
          <p:spPr>
            <a:xfrm>
              <a:off x="1157275" y="260432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51"/>
            <p:cNvSpPr/>
            <p:nvPr/>
          </p:nvSpPr>
          <p:spPr>
            <a:xfrm>
              <a:off x="1085850" y="2604025"/>
              <a:ext cx="57750" cy="55375"/>
            </a:xfrm>
            <a:custGeom>
              <a:rect b="b" l="l" r="r" t="t"/>
              <a:pathLst>
                <a:path extrusionOk="0" h="2215" w="2310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51"/>
            <p:cNvSpPr/>
            <p:nvPr/>
          </p:nvSpPr>
          <p:spPr>
            <a:xfrm>
              <a:off x="2015725" y="2535275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51"/>
            <p:cNvSpPr/>
            <p:nvPr/>
          </p:nvSpPr>
          <p:spPr>
            <a:xfrm>
              <a:off x="1943975" y="25352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51"/>
            <p:cNvSpPr/>
            <p:nvPr/>
          </p:nvSpPr>
          <p:spPr>
            <a:xfrm>
              <a:off x="1157275" y="25352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1" name="Google Shape;5121;p51"/>
            <p:cNvSpPr/>
            <p:nvPr/>
          </p:nvSpPr>
          <p:spPr>
            <a:xfrm>
              <a:off x="1085850" y="2535275"/>
              <a:ext cx="57450" cy="55075"/>
            </a:xfrm>
            <a:custGeom>
              <a:rect b="b" l="l" r="r" t="t"/>
              <a:pathLst>
                <a:path extrusionOk="0" h="2203" w="2298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51"/>
            <p:cNvSpPr/>
            <p:nvPr/>
          </p:nvSpPr>
          <p:spPr>
            <a:xfrm>
              <a:off x="2015425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51"/>
            <p:cNvSpPr/>
            <p:nvPr/>
          </p:nvSpPr>
          <p:spPr>
            <a:xfrm>
              <a:off x="1943975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51"/>
            <p:cNvSpPr/>
            <p:nvPr/>
          </p:nvSpPr>
          <p:spPr>
            <a:xfrm>
              <a:off x="1800800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51"/>
            <p:cNvSpPr/>
            <p:nvPr/>
          </p:nvSpPr>
          <p:spPr>
            <a:xfrm>
              <a:off x="1729375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51"/>
            <p:cNvSpPr/>
            <p:nvPr/>
          </p:nvSpPr>
          <p:spPr>
            <a:xfrm>
              <a:off x="1657925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51"/>
            <p:cNvSpPr/>
            <p:nvPr/>
          </p:nvSpPr>
          <p:spPr>
            <a:xfrm>
              <a:off x="1586200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8" name="Google Shape;5128;p51"/>
            <p:cNvSpPr/>
            <p:nvPr/>
          </p:nvSpPr>
          <p:spPr>
            <a:xfrm>
              <a:off x="1514750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9" name="Google Shape;5129;p51"/>
            <p:cNvSpPr/>
            <p:nvPr/>
          </p:nvSpPr>
          <p:spPr>
            <a:xfrm>
              <a:off x="1443325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0" name="Google Shape;5130;p51"/>
            <p:cNvSpPr/>
            <p:nvPr/>
          </p:nvSpPr>
          <p:spPr>
            <a:xfrm>
              <a:off x="1371875" y="246620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51"/>
            <p:cNvSpPr/>
            <p:nvPr/>
          </p:nvSpPr>
          <p:spPr>
            <a:xfrm>
              <a:off x="1300150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2" name="Google Shape;5132;p51"/>
            <p:cNvSpPr/>
            <p:nvPr/>
          </p:nvSpPr>
          <p:spPr>
            <a:xfrm>
              <a:off x="1300150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51"/>
            <p:cNvSpPr/>
            <p:nvPr/>
          </p:nvSpPr>
          <p:spPr>
            <a:xfrm>
              <a:off x="1228725" y="24662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51"/>
            <p:cNvSpPr/>
            <p:nvPr/>
          </p:nvSpPr>
          <p:spPr>
            <a:xfrm>
              <a:off x="1157275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51"/>
            <p:cNvSpPr/>
            <p:nvPr/>
          </p:nvSpPr>
          <p:spPr>
            <a:xfrm>
              <a:off x="1085550" y="246620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51"/>
            <p:cNvSpPr/>
            <p:nvPr/>
          </p:nvSpPr>
          <p:spPr>
            <a:xfrm>
              <a:off x="1943975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7" name="Google Shape;5137;p51"/>
            <p:cNvSpPr/>
            <p:nvPr/>
          </p:nvSpPr>
          <p:spPr>
            <a:xfrm>
              <a:off x="1872550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8" name="Google Shape;5138;p51"/>
            <p:cNvSpPr/>
            <p:nvPr/>
          </p:nvSpPr>
          <p:spPr>
            <a:xfrm>
              <a:off x="1801100" y="2397150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1" y="1"/>
                  </a:moveTo>
                  <a:lnTo>
                    <a:pt x="1" y="2215"/>
                  </a:lnTo>
                  <a:lnTo>
                    <a:pt x="2299" y="2215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51"/>
            <p:cNvSpPr/>
            <p:nvPr/>
          </p:nvSpPr>
          <p:spPr>
            <a:xfrm>
              <a:off x="1729375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0" name="Google Shape;5140;p51"/>
            <p:cNvSpPr/>
            <p:nvPr/>
          </p:nvSpPr>
          <p:spPr>
            <a:xfrm>
              <a:off x="1872550" y="24662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51"/>
            <p:cNvSpPr/>
            <p:nvPr/>
          </p:nvSpPr>
          <p:spPr>
            <a:xfrm>
              <a:off x="1657925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51"/>
            <p:cNvSpPr/>
            <p:nvPr/>
          </p:nvSpPr>
          <p:spPr>
            <a:xfrm>
              <a:off x="1586500" y="2397150"/>
              <a:ext cx="57475" cy="55400"/>
            </a:xfrm>
            <a:custGeom>
              <a:rect b="b" l="l" r="r" t="t"/>
              <a:pathLst>
                <a:path extrusionOk="0" h="2216" w="2299">
                  <a:moveTo>
                    <a:pt x="0" y="1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3" name="Google Shape;5143;p51"/>
            <p:cNvSpPr/>
            <p:nvPr/>
          </p:nvSpPr>
          <p:spPr>
            <a:xfrm>
              <a:off x="1514750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4" name="Google Shape;5144;p51"/>
            <p:cNvSpPr/>
            <p:nvPr/>
          </p:nvSpPr>
          <p:spPr>
            <a:xfrm>
              <a:off x="1443325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1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5" name="Google Shape;5145;p51"/>
            <p:cNvSpPr/>
            <p:nvPr/>
          </p:nvSpPr>
          <p:spPr>
            <a:xfrm>
              <a:off x="1371875" y="23971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6" name="Google Shape;5146;p51"/>
            <p:cNvSpPr/>
            <p:nvPr/>
          </p:nvSpPr>
          <p:spPr>
            <a:xfrm>
              <a:off x="1228725" y="2397150"/>
              <a:ext cx="57750" cy="55100"/>
            </a:xfrm>
            <a:custGeom>
              <a:rect b="b" l="l" r="r" t="t"/>
              <a:pathLst>
                <a:path extrusionOk="0" h="2204" w="2310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7" name="Google Shape;5147;p51"/>
            <p:cNvSpPr/>
            <p:nvPr/>
          </p:nvSpPr>
          <p:spPr>
            <a:xfrm>
              <a:off x="1157275" y="2397150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1"/>
                  </a:moveTo>
                  <a:lnTo>
                    <a:pt x="1" y="2215"/>
                  </a:lnTo>
                  <a:lnTo>
                    <a:pt x="2310" y="22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8" name="Google Shape;5148;p51"/>
            <p:cNvSpPr/>
            <p:nvPr/>
          </p:nvSpPr>
          <p:spPr>
            <a:xfrm>
              <a:off x="1657925" y="2328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9" name="Google Shape;5149;p51"/>
            <p:cNvSpPr/>
            <p:nvPr/>
          </p:nvSpPr>
          <p:spPr>
            <a:xfrm>
              <a:off x="1586500" y="2328400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0" name="Google Shape;5150;p51"/>
            <p:cNvSpPr/>
            <p:nvPr/>
          </p:nvSpPr>
          <p:spPr>
            <a:xfrm>
              <a:off x="1514750" y="2328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1" name="Google Shape;5151;p51"/>
            <p:cNvSpPr/>
            <p:nvPr/>
          </p:nvSpPr>
          <p:spPr>
            <a:xfrm>
              <a:off x="1443325" y="232840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2" name="Google Shape;5152;p51"/>
            <p:cNvSpPr/>
            <p:nvPr/>
          </p:nvSpPr>
          <p:spPr>
            <a:xfrm>
              <a:off x="1586500" y="2259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3" name="Google Shape;5153;p51"/>
            <p:cNvSpPr/>
            <p:nvPr/>
          </p:nvSpPr>
          <p:spPr>
            <a:xfrm>
              <a:off x="1514750" y="22593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4" name="Google Shape;5154;p51"/>
            <p:cNvSpPr/>
            <p:nvPr/>
          </p:nvSpPr>
          <p:spPr>
            <a:xfrm>
              <a:off x="1586500" y="21902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5" name="Google Shape;5155;p51"/>
            <p:cNvSpPr/>
            <p:nvPr/>
          </p:nvSpPr>
          <p:spPr>
            <a:xfrm>
              <a:off x="1514750" y="21902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6" name="Google Shape;5156;p51"/>
            <p:cNvSpPr/>
            <p:nvPr/>
          </p:nvSpPr>
          <p:spPr>
            <a:xfrm>
              <a:off x="1586500" y="2121225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7" name="Google Shape;5157;p51"/>
            <p:cNvSpPr/>
            <p:nvPr/>
          </p:nvSpPr>
          <p:spPr>
            <a:xfrm>
              <a:off x="1514750" y="2121225"/>
              <a:ext cx="57775" cy="55400"/>
            </a:xfrm>
            <a:custGeom>
              <a:rect b="b" l="l" r="r" t="t"/>
              <a:pathLst>
                <a:path extrusionOk="0" h="2216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8" name="Google Shape;5158;p51"/>
            <p:cNvSpPr/>
            <p:nvPr/>
          </p:nvSpPr>
          <p:spPr>
            <a:xfrm>
              <a:off x="1586200" y="20521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9" name="Google Shape;5159;p51"/>
            <p:cNvSpPr/>
            <p:nvPr/>
          </p:nvSpPr>
          <p:spPr>
            <a:xfrm>
              <a:off x="1514750" y="20521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0" name="Google Shape;5160;p51"/>
            <p:cNvSpPr/>
            <p:nvPr/>
          </p:nvSpPr>
          <p:spPr>
            <a:xfrm>
              <a:off x="1586500" y="198340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4"/>
                  </a:lnTo>
                  <a:lnTo>
                    <a:pt x="2298" y="2204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1" name="Google Shape;5161;p51"/>
            <p:cNvSpPr/>
            <p:nvPr/>
          </p:nvSpPr>
          <p:spPr>
            <a:xfrm>
              <a:off x="1514750" y="19834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2" name="Google Shape;5162;p51"/>
            <p:cNvSpPr/>
            <p:nvPr/>
          </p:nvSpPr>
          <p:spPr>
            <a:xfrm>
              <a:off x="1586500" y="191435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0" y="1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3" name="Google Shape;5163;p51"/>
            <p:cNvSpPr/>
            <p:nvPr/>
          </p:nvSpPr>
          <p:spPr>
            <a:xfrm>
              <a:off x="1514750" y="19143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4" name="Google Shape;5164;p51"/>
            <p:cNvSpPr/>
            <p:nvPr/>
          </p:nvSpPr>
          <p:spPr>
            <a:xfrm>
              <a:off x="1586500" y="18453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5" name="Google Shape;5165;p51"/>
            <p:cNvSpPr/>
            <p:nvPr/>
          </p:nvSpPr>
          <p:spPr>
            <a:xfrm>
              <a:off x="1514750" y="18453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6" name="Google Shape;5166;p51"/>
            <p:cNvSpPr/>
            <p:nvPr/>
          </p:nvSpPr>
          <p:spPr>
            <a:xfrm>
              <a:off x="1586500" y="1776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7" name="Google Shape;5167;p51"/>
            <p:cNvSpPr/>
            <p:nvPr/>
          </p:nvSpPr>
          <p:spPr>
            <a:xfrm>
              <a:off x="1514750" y="17765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8" name="Google Shape;5168;p51"/>
            <p:cNvSpPr/>
            <p:nvPr/>
          </p:nvSpPr>
          <p:spPr>
            <a:xfrm>
              <a:off x="1657925" y="17074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9" name="Google Shape;5169;p51"/>
            <p:cNvSpPr/>
            <p:nvPr/>
          </p:nvSpPr>
          <p:spPr>
            <a:xfrm>
              <a:off x="1586500" y="17074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51"/>
            <p:cNvSpPr/>
            <p:nvPr/>
          </p:nvSpPr>
          <p:spPr>
            <a:xfrm>
              <a:off x="1514750" y="17074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51"/>
            <p:cNvSpPr/>
            <p:nvPr/>
          </p:nvSpPr>
          <p:spPr>
            <a:xfrm>
              <a:off x="1657925" y="1638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2" name="Google Shape;5172;p51"/>
            <p:cNvSpPr/>
            <p:nvPr/>
          </p:nvSpPr>
          <p:spPr>
            <a:xfrm>
              <a:off x="1586200" y="1638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3" name="Google Shape;5173;p51"/>
            <p:cNvSpPr/>
            <p:nvPr/>
          </p:nvSpPr>
          <p:spPr>
            <a:xfrm>
              <a:off x="1514750" y="163842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4" name="Google Shape;5174;p51"/>
            <p:cNvSpPr/>
            <p:nvPr/>
          </p:nvSpPr>
          <p:spPr>
            <a:xfrm>
              <a:off x="1657925" y="1569375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5" name="Google Shape;5175;p51"/>
            <p:cNvSpPr/>
            <p:nvPr/>
          </p:nvSpPr>
          <p:spPr>
            <a:xfrm>
              <a:off x="1586500" y="1569375"/>
              <a:ext cx="57475" cy="55075"/>
            </a:xfrm>
            <a:custGeom>
              <a:rect b="b" l="l" r="r" t="t"/>
              <a:pathLst>
                <a:path extrusionOk="0" h="2203" w="2299">
                  <a:moveTo>
                    <a:pt x="0" y="0"/>
                  </a:moveTo>
                  <a:lnTo>
                    <a:pt x="0" y="2203"/>
                  </a:lnTo>
                  <a:lnTo>
                    <a:pt x="2298" y="2203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6" name="Google Shape;5176;p51"/>
            <p:cNvSpPr/>
            <p:nvPr/>
          </p:nvSpPr>
          <p:spPr>
            <a:xfrm>
              <a:off x="1514750" y="156937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7" name="Google Shape;5177;p51"/>
            <p:cNvSpPr/>
            <p:nvPr/>
          </p:nvSpPr>
          <p:spPr>
            <a:xfrm>
              <a:off x="1586200" y="1500325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8" name="Google Shape;5178;p51"/>
            <p:cNvSpPr/>
            <p:nvPr/>
          </p:nvSpPr>
          <p:spPr>
            <a:xfrm>
              <a:off x="1514750" y="15006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1"/>
                  </a:moveTo>
                  <a:lnTo>
                    <a:pt x="1" y="2204"/>
                  </a:lnTo>
                  <a:lnTo>
                    <a:pt x="2311" y="2204"/>
                  </a:lnTo>
                  <a:lnTo>
                    <a:pt x="2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9" name="Google Shape;5179;p51"/>
            <p:cNvSpPr/>
            <p:nvPr/>
          </p:nvSpPr>
          <p:spPr>
            <a:xfrm>
              <a:off x="1586500" y="143155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0" name="Google Shape;5180;p51"/>
            <p:cNvSpPr/>
            <p:nvPr/>
          </p:nvSpPr>
          <p:spPr>
            <a:xfrm>
              <a:off x="1515050" y="1431550"/>
              <a:ext cx="57475" cy="55100"/>
            </a:xfrm>
            <a:custGeom>
              <a:rect b="b" l="l" r="r" t="t"/>
              <a:pathLst>
                <a:path extrusionOk="0" h="2204" w="2299">
                  <a:moveTo>
                    <a:pt x="1" y="1"/>
                  </a:moveTo>
                  <a:lnTo>
                    <a:pt x="1" y="2203"/>
                  </a:lnTo>
                  <a:lnTo>
                    <a:pt x="2299" y="220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51"/>
            <p:cNvSpPr/>
            <p:nvPr/>
          </p:nvSpPr>
          <p:spPr>
            <a:xfrm>
              <a:off x="1729375" y="13625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2" name="Google Shape;5182;p51"/>
            <p:cNvSpPr/>
            <p:nvPr/>
          </p:nvSpPr>
          <p:spPr>
            <a:xfrm>
              <a:off x="1729375" y="12934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3" name="Google Shape;5183;p51"/>
            <p:cNvSpPr/>
            <p:nvPr/>
          </p:nvSpPr>
          <p:spPr>
            <a:xfrm>
              <a:off x="1657925" y="13625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51"/>
            <p:cNvSpPr/>
            <p:nvPr/>
          </p:nvSpPr>
          <p:spPr>
            <a:xfrm>
              <a:off x="1586500" y="13625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0"/>
                  </a:moveTo>
                  <a:lnTo>
                    <a:pt x="0" y="2203"/>
                  </a:lnTo>
                  <a:lnTo>
                    <a:pt x="2310" y="2203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51"/>
            <p:cNvSpPr/>
            <p:nvPr/>
          </p:nvSpPr>
          <p:spPr>
            <a:xfrm>
              <a:off x="1514750" y="1362500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51"/>
            <p:cNvSpPr/>
            <p:nvPr/>
          </p:nvSpPr>
          <p:spPr>
            <a:xfrm>
              <a:off x="1657925" y="12934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7" name="Google Shape;5187;p51"/>
            <p:cNvSpPr/>
            <p:nvPr/>
          </p:nvSpPr>
          <p:spPr>
            <a:xfrm>
              <a:off x="1586500" y="129345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0" y="0"/>
                  </a:moveTo>
                  <a:lnTo>
                    <a:pt x="0" y="2215"/>
                  </a:lnTo>
                  <a:lnTo>
                    <a:pt x="2310" y="2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8" name="Google Shape;5188;p51"/>
            <p:cNvSpPr/>
            <p:nvPr/>
          </p:nvSpPr>
          <p:spPr>
            <a:xfrm>
              <a:off x="1514750" y="1293450"/>
              <a:ext cx="57775" cy="55075"/>
            </a:xfrm>
            <a:custGeom>
              <a:rect b="b" l="l" r="r" t="t"/>
              <a:pathLst>
                <a:path extrusionOk="0" h="2203" w="2311">
                  <a:moveTo>
                    <a:pt x="1" y="0"/>
                  </a:moveTo>
                  <a:lnTo>
                    <a:pt x="1" y="2203"/>
                  </a:lnTo>
                  <a:lnTo>
                    <a:pt x="2311" y="2203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9" name="Google Shape;5189;p51"/>
            <p:cNvSpPr/>
            <p:nvPr/>
          </p:nvSpPr>
          <p:spPr>
            <a:xfrm>
              <a:off x="1729375" y="1224675"/>
              <a:ext cx="57775" cy="55100"/>
            </a:xfrm>
            <a:custGeom>
              <a:rect b="b" l="l" r="r" t="t"/>
              <a:pathLst>
                <a:path extrusionOk="0" h="2204" w="2311">
                  <a:moveTo>
                    <a:pt x="0" y="1"/>
                  </a:moveTo>
                  <a:lnTo>
                    <a:pt x="0" y="2204"/>
                  </a:lnTo>
                  <a:lnTo>
                    <a:pt x="2310" y="2204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0" name="Google Shape;5190;p51"/>
            <p:cNvSpPr/>
            <p:nvPr/>
          </p:nvSpPr>
          <p:spPr>
            <a:xfrm>
              <a:off x="1657925" y="12244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1" name="Google Shape;5191;p51"/>
            <p:cNvSpPr/>
            <p:nvPr/>
          </p:nvSpPr>
          <p:spPr>
            <a:xfrm>
              <a:off x="1586500" y="1224400"/>
              <a:ext cx="57475" cy="55375"/>
            </a:xfrm>
            <a:custGeom>
              <a:rect b="b" l="l" r="r" t="t"/>
              <a:pathLst>
                <a:path extrusionOk="0" h="2215" w="2299">
                  <a:moveTo>
                    <a:pt x="0" y="0"/>
                  </a:moveTo>
                  <a:lnTo>
                    <a:pt x="0" y="2215"/>
                  </a:lnTo>
                  <a:lnTo>
                    <a:pt x="2298" y="2215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2" name="Google Shape;5192;p51"/>
            <p:cNvSpPr/>
            <p:nvPr/>
          </p:nvSpPr>
          <p:spPr>
            <a:xfrm>
              <a:off x="1514750" y="1224400"/>
              <a:ext cx="57775" cy="55375"/>
            </a:xfrm>
            <a:custGeom>
              <a:rect b="b" l="l" r="r" t="t"/>
              <a:pathLst>
                <a:path extrusionOk="0" h="2215" w="2311">
                  <a:moveTo>
                    <a:pt x="1" y="0"/>
                  </a:moveTo>
                  <a:lnTo>
                    <a:pt x="1" y="2215"/>
                  </a:lnTo>
                  <a:lnTo>
                    <a:pt x="2311" y="2215"/>
                  </a:lnTo>
                  <a:lnTo>
                    <a:pt x="23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6" name="Shape 5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7" name="Google Shape;5197;p52"/>
          <p:cNvGrpSpPr/>
          <p:nvPr/>
        </p:nvGrpSpPr>
        <p:grpSpPr>
          <a:xfrm>
            <a:off x="3153379" y="2067518"/>
            <a:ext cx="2840384" cy="1466177"/>
            <a:chOff x="3153379" y="2067518"/>
            <a:chExt cx="2840384" cy="1466177"/>
          </a:xfrm>
        </p:grpSpPr>
        <p:grpSp>
          <p:nvGrpSpPr>
            <p:cNvPr id="5198" name="Google Shape;5198;p52"/>
            <p:cNvGrpSpPr/>
            <p:nvPr/>
          </p:nvGrpSpPr>
          <p:grpSpPr>
            <a:xfrm>
              <a:off x="3153379" y="2756025"/>
              <a:ext cx="2840384" cy="88644"/>
              <a:chOff x="2267134" y="4369687"/>
              <a:chExt cx="2840384" cy="88644"/>
            </a:xfrm>
          </p:grpSpPr>
          <p:sp>
            <p:nvSpPr>
              <p:cNvPr id="5199" name="Google Shape;5199;p52"/>
              <p:cNvSpPr/>
              <p:nvPr/>
            </p:nvSpPr>
            <p:spPr>
              <a:xfrm rot="-5400000">
                <a:off x="3757603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0" name="Google Shape;5200;p52"/>
              <p:cNvSpPr/>
              <p:nvPr/>
            </p:nvSpPr>
            <p:spPr>
              <a:xfrm rot="-5400000">
                <a:off x="3184857" y="436778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1" name="Google Shape;5201;p52"/>
              <p:cNvSpPr/>
              <p:nvPr/>
            </p:nvSpPr>
            <p:spPr>
              <a:xfrm rot="-5400000">
                <a:off x="2726968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2" name="Google Shape;5202;p52"/>
              <p:cNvSpPr/>
              <p:nvPr/>
            </p:nvSpPr>
            <p:spPr>
              <a:xfrm rot="-5400000">
                <a:off x="2841305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1"/>
                    </a:lnTo>
                    <a:lnTo>
                      <a:pt x="2215" y="2311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3" name="Google Shape;5203;p52"/>
              <p:cNvSpPr/>
              <p:nvPr/>
            </p:nvSpPr>
            <p:spPr>
              <a:xfrm rot="-5400000">
                <a:off x="2955923" y="4368006"/>
                <a:ext cx="88644" cy="92006"/>
              </a:xfrm>
              <a:custGeom>
                <a:rect b="b" l="l" r="r" t="t"/>
                <a:pathLst>
                  <a:path extrusionOk="0" h="2299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4" name="Google Shape;5204;p52"/>
              <p:cNvSpPr/>
              <p:nvPr/>
            </p:nvSpPr>
            <p:spPr>
              <a:xfrm rot="-5400000">
                <a:off x="3070500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5" name="Google Shape;5205;p52"/>
              <p:cNvSpPr/>
              <p:nvPr/>
            </p:nvSpPr>
            <p:spPr>
              <a:xfrm rot="-5400000">
                <a:off x="3299214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6" name="Google Shape;5206;p52"/>
              <p:cNvSpPr/>
              <p:nvPr/>
            </p:nvSpPr>
            <p:spPr>
              <a:xfrm rot="-5400000">
                <a:off x="3413812" y="4368026"/>
                <a:ext cx="88644" cy="91966"/>
              </a:xfrm>
              <a:custGeom>
                <a:rect b="b" l="l" r="r" t="t"/>
                <a:pathLst>
                  <a:path extrusionOk="0" h="2298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7" name="Google Shape;5207;p52"/>
              <p:cNvSpPr/>
              <p:nvPr/>
            </p:nvSpPr>
            <p:spPr>
              <a:xfrm rot="-5400000">
                <a:off x="3528409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8" name="Google Shape;5208;p52"/>
              <p:cNvSpPr/>
              <p:nvPr/>
            </p:nvSpPr>
            <p:spPr>
              <a:xfrm rot="-5400000">
                <a:off x="3642766" y="436778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9" name="Google Shape;5209;p52"/>
              <p:cNvSpPr/>
              <p:nvPr/>
            </p:nvSpPr>
            <p:spPr>
              <a:xfrm rot="-5400000">
                <a:off x="2612607" y="436778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0" name="Google Shape;5210;p52"/>
              <p:cNvSpPr/>
              <p:nvPr/>
            </p:nvSpPr>
            <p:spPr>
              <a:xfrm rot="-5400000">
                <a:off x="2269055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1"/>
                    </a:lnTo>
                    <a:lnTo>
                      <a:pt x="2215" y="2311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1" name="Google Shape;5211;p52"/>
              <p:cNvSpPr/>
              <p:nvPr/>
            </p:nvSpPr>
            <p:spPr>
              <a:xfrm rot="-5400000">
                <a:off x="2383673" y="4368006"/>
                <a:ext cx="88644" cy="92006"/>
              </a:xfrm>
              <a:custGeom>
                <a:rect b="b" l="l" r="r" t="t"/>
                <a:pathLst>
                  <a:path extrusionOk="0" h="2299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2" name="Google Shape;5212;p52"/>
              <p:cNvSpPr/>
              <p:nvPr/>
            </p:nvSpPr>
            <p:spPr>
              <a:xfrm rot="-5400000">
                <a:off x="2498250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3" name="Google Shape;5213;p52"/>
              <p:cNvSpPr/>
              <p:nvPr/>
            </p:nvSpPr>
            <p:spPr>
              <a:xfrm rot="-5400000">
                <a:off x="5016953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4" name="Google Shape;5214;p52"/>
              <p:cNvSpPr/>
              <p:nvPr/>
            </p:nvSpPr>
            <p:spPr>
              <a:xfrm rot="-5400000">
                <a:off x="4444207" y="436778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5" name="Google Shape;5215;p52"/>
              <p:cNvSpPr/>
              <p:nvPr/>
            </p:nvSpPr>
            <p:spPr>
              <a:xfrm rot="-5400000">
                <a:off x="3986318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6" name="Google Shape;5216;p52"/>
              <p:cNvSpPr/>
              <p:nvPr/>
            </p:nvSpPr>
            <p:spPr>
              <a:xfrm rot="-5400000">
                <a:off x="4100655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1"/>
                    </a:lnTo>
                    <a:lnTo>
                      <a:pt x="2215" y="2311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7" name="Google Shape;5217;p52"/>
              <p:cNvSpPr/>
              <p:nvPr/>
            </p:nvSpPr>
            <p:spPr>
              <a:xfrm rot="-5400000">
                <a:off x="4215273" y="4368006"/>
                <a:ext cx="88644" cy="92006"/>
              </a:xfrm>
              <a:custGeom>
                <a:rect b="b" l="l" r="r" t="t"/>
                <a:pathLst>
                  <a:path extrusionOk="0" h="2299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8" name="Google Shape;5218;p52"/>
              <p:cNvSpPr/>
              <p:nvPr/>
            </p:nvSpPr>
            <p:spPr>
              <a:xfrm rot="-5400000">
                <a:off x="4329850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9" name="Google Shape;5219;p52"/>
              <p:cNvSpPr/>
              <p:nvPr/>
            </p:nvSpPr>
            <p:spPr>
              <a:xfrm rot="-5400000">
                <a:off x="4558564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0" name="Google Shape;5220;p52"/>
              <p:cNvSpPr/>
              <p:nvPr/>
            </p:nvSpPr>
            <p:spPr>
              <a:xfrm rot="-5400000">
                <a:off x="4673162" y="4368026"/>
                <a:ext cx="88644" cy="91966"/>
              </a:xfrm>
              <a:custGeom>
                <a:rect b="b" l="l" r="r" t="t"/>
                <a:pathLst>
                  <a:path extrusionOk="0" h="2298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1" name="Google Shape;5221;p52"/>
              <p:cNvSpPr/>
              <p:nvPr/>
            </p:nvSpPr>
            <p:spPr>
              <a:xfrm rot="-5400000">
                <a:off x="4787759" y="436776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2" name="Google Shape;5222;p52"/>
              <p:cNvSpPr/>
              <p:nvPr/>
            </p:nvSpPr>
            <p:spPr>
              <a:xfrm rot="-5400000">
                <a:off x="4902116" y="436778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3" name="Google Shape;5223;p52"/>
              <p:cNvSpPr/>
              <p:nvPr/>
            </p:nvSpPr>
            <p:spPr>
              <a:xfrm rot="-5400000">
                <a:off x="3871957" y="436778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4" name="Google Shape;5224;p52"/>
            <p:cNvGrpSpPr/>
            <p:nvPr/>
          </p:nvGrpSpPr>
          <p:grpSpPr>
            <a:xfrm>
              <a:off x="4529249" y="2067518"/>
              <a:ext cx="88644" cy="1466177"/>
              <a:chOff x="1428261" y="3146906"/>
              <a:chExt cx="88644" cy="1466177"/>
            </a:xfrm>
          </p:grpSpPr>
          <p:sp>
            <p:nvSpPr>
              <p:cNvPr id="5225" name="Google Shape;5225;p52"/>
              <p:cNvSpPr/>
              <p:nvPr/>
            </p:nvSpPr>
            <p:spPr>
              <a:xfrm rot="10800000">
                <a:off x="1428261" y="3604815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6" name="Google Shape;5226;p52"/>
              <p:cNvSpPr/>
              <p:nvPr/>
            </p:nvSpPr>
            <p:spPr>
              <a:xfrm rot="10800000">
                <a:off x="1428261" y="4062684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7" name="Google Shape;5227;p52"/>
              <p:cNvSpPr/>
              <p:nvPr/>
            </p:nvSpPr>
            <p:spPr>
              <a:xfrm rot="10800000">
                <a:off x="1428261" y="394834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1"/>
                    </a:lnTo>
                    <a:lnTo>
                      <a:pt x="2215" y="2311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8" name="Google Shape;5228;p52"/>
              <p:cNvSpPr/>
              <p:nvPr/>
            </p:nvSpPr>
            <p:spPr>
              <a:xfrm rot="10800000">
                <a:off x="1428261" y="3833969"/>
                <a:ext cx="88644" cy="92006"/>
              </a:xfrm>
              <a:custGeom>
                <a:rect b="b" l="l" r="r" t="t"/>
                <a:pathLst>
                  <a:path extrusionOk="0" h="2299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9" name="Google Shape;5229;p52"/>
              <p:cNvSpPr/>
              <p:nvPr/>
            </p:nvSpPr>
            <p:spPr>
              <a:xfrm rot="10800000">
                <a:off x="1428261" y="3719152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0" name="Google Shape;5230;p52"/>
              <p:cNvSpPr/>
              <p:nvPr/>
            </p:nvSpPr>
            <p:spPr>
              <a:xfrm rot="10800000">
                <a:off x="1428261" y="3490438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1" name="Google Shape;5231;p52"/>
              <p:cNvSpPr/>
              <p:nvPr/>
            </p:nvSpPr>
            <p:spPr>
              <a:xfrm rot="10800000">
                <a:off x="1428261" y="3376100"/>
                <a:ext cx="88644" cy="91966"/>
              </a:xfrm>
              <a:custGeom>
                <a:rect b="b" l="l" r="r" t="t"/>
                <a:pathLst>
                  <a:path extrusionOk="0" h="2298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2" name="Google Shape;5232;p52"/>
              <p:cNvSpPr/>
              <p:nvPr/>
            </p:nvSpPr>
            <p:spPr>
              <a:xfrm rot="10800000">
                <a:off x="1428261" y="3261243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3" name="Google Shape;5233;p52"/>
              <p:cNvSpPr/>
              <p:nvPr/>
            </p:nvSpPr>
            <p:spPr>
              <a:xfrm rot="10800000">
                <a:off x="1428261" y="3146906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4" name="Google Shape;5234;p52"/>
              <p:cNvSpPr/>
              <p:nvPr/>
            </p:nvSpPr>
            <p:spPr>
              <a:xfrm rot="10800000">
                <a:off x="1428261" y="4177065"/>
                <a:ext cx="88644" cy="92446"/>
              </a:xfrm>
              <a:custGeom>
                <a:rect b="b" l="l" r="r" t="t"/>
                <a:pathLst>
                  <a:path extrusionOk="0" h="2310" w="2215">
                    <a:moveTo>
                      <a:pt x="0" y="0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5" name="Google Shape;5235;p52"/>
              <p:cNvSpPr/>
              <p:nvPr/>
            </p:nvSpPr>
            <p:spPr>
              <a:xfrm rot="10800000">
                <a:off x="1428261" y="4520596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1"/>
                    </a:lnTo>
                    <a:lnTo>
                      <a:pt x="2215" y="2311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6" name="Google Shape;5236;p52"/>
              <p:cNvSpPr/>
              <p:nvPr/>
            </p:nvSpPr>
            <p:spPr>
              <a:xfrm rot="10800000">
                <a:off x="1428261" y="4406219"/>
                <a:ext cx="88644" cy="92006"/>
              </a:xfrm>
              <a:custGeom>
                <a:rect b="b" l="l" r="r" t="t"/>
                <a:pathLst>
                  <a:path extrusionOk="0" h="2299" w="2215">
                    <a:moveTo>
                      <a:pt x="0" y="0"/>
                    </a:moveTo>
                    <a:lnTo>
                      <a:pt x="0" y="2298"/>
                    </a:lnTo>
                    <a:lnTo>
                      <a:pt x="2215" y="2298"/>
                    </a:lnTo>
                    <a:lnTo>
                      <a:pt x="2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7" name="Google Shape;5237;p52"/>
              <p:cNvSpPr/>
              <p:nvPr/>
            </p:nvSpPr>
            <p:spPr>
              <a:xfrm rot="10800000">
                <a:off x="1428261" y="4291402"/>
                <a:ext cx="88644" cy="92486"/>
              </a:xfrm>
              <a:custGeom>
                <a:rect b="b" l="l" r="r" t="t"/>
                <a:pathLst>
                  <a:path extrusionOk="0" h="2311" w="2215">
                    <a:moveTo>
                      <a:pt x="0" y="1"/>
                    </a:moveTo>
                    <a:lnTo>
                      <a:pt x="0" y="2310"/>
                    </a:lnTo>
                    <a:lnTo>
                      <a:pt x="2215" y="2310"/>
                    </a:lnTo>
                    <a:lnTo>
                      <a:pt x="2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38" name="Google Shape;5238;p52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IDENTIFICACIÓN DEL PROBLEMA</a:t>
            </a:r>
            <a:endParaRPr/>
          </a:p>
        </p:txBody>
      </p:sp>
      <p:sp>
        <p:nvSpPr>
          <p:cNvPr id="5239" name="Google Shape;5239;p52"/>
          <p:cNvSpPr/>
          <p:nvPr/>
        </p:nvSpPr>
        <p:spPr>
          <a:xfrm>
            <a:off x="3737475" y="2298200"/>
            <a:ext cx="1665900" cy="10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0" name="Google Shape;5240;p52"/>
          <p:cNvSpPr txBox="1"/>
          <p:nvPr>
            <p:ph idx="4294967295" type="subTitle"/>
          </p:nvPr>
        </p:nvSpPr>
        <p:spPr>
          <a:xfrm>
            <a:off x="3740613" y="2407200"/>
            <a:ext cx="1665900" cy="786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ANÁLISIS DEL PROBLEMA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41" name="Google Shape;5241;p52"/>
          <p:cNvSpPr txBox="1"/>
          <p:nvPr>
            <p:ph idx="4294967295" type="subTitle"/>
          </p:nvPr>
        </p:nvSpPr>
        <p:spPr>
          <a:xfrm>
            <a:off x="693110" y="2526600"/>
            <a:ext cx="24369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CONSECUENCIAS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42" name="Google Shape;5242;p52"/>
          <p:cNvSpPr txBox="1"/>
          <p:nvPr>
            <p:ph idx="4294967295" type="subTitle"/>
          </p:nvPr>
        </p:nvSpPr>
        <p:spPr>
          <a:xfrm>
            <a:off x="6017140" y="2526600"/>
            <a:ext cx="24369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INFORMACIÓN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43" name="Google Shape;5243;p52"/>
          <p:cNvSpPr txBox="1"/>
          <p:nvPr>
            <p:ph idx="4294967295" type="subTitle"/>
          </p:nvPr>
        </p:nvSpPr>
        <p:spPr>
          <a:xfrm>
            <a:off x="3351975" y="3558138"/>
            <a:ext cx="24369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FORMULACIÓN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44" name="Google Shape;5244;p52"/>
          <p:cNvSpPr txBox="1"/>
          <p:nvPr>
            <p:ph idx="4294967295" type="subTitle"/>
          </p:nvPr>
        </p:nvSpPr>
        <p:spPr>
          <a:xfrm>
            <a:off x="3351975" y="1572162"/>
            <a:ext cx="24369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IDENTIFICACIÓN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45" name="Google Shape;5245;p52"/>
          <p:cNvSpPr txBox="1"/>
          <p:nvPr/>
        </p:nvSpPr>
        <p:spPr>
          <a:xfrm>
            <a:off x="693100" y="3024053"/>
            <a:ext cx="2436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Síntomas</a:t>
            </a: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, efectos</a:t>
            </a:r>
            <a:endParaRPr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246" name="Google Shape;5246;p52"/>
          <p:cNvSpPr txBox="1"/>
          <p:nvPr/>
        </p:nvSpPr>
        <p:spPr>
          <a:xfrm>
            <a:off x="6010850" y="3024053"/>
            <a:ext cx="2436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Relaciones causa-efecto</a:t>
            </a:r>
            <a:endParaRPr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247" name="Google Shape;5247;p52"/>
          <p:cNvSpPr txBox="1"/>
          <p:nvPr/>
        </p:nvSpPr>
        <p:spPr>
          <a:xfrm>
            <a:off x="2609375" y="4055600"/>
            <a:ext cx="37134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En función de especificaciones, restricciones y criterios</a:t>
            </a:r>
            <a:endParaRPr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248" name="Google Shape;5248;p52"/>
          <p:cNvSpPr txBox="1"/>
          <p:nvPr/>
        </p:nvSpPr>
        <p:spPr>
          <a:xfrm>
            <a:off x="3355125" y="1051372"/>
            <a:ext cx="2436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Observación directa</a:t>
            </a:r>
            <a:endParaRPr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249" name="Google Shape;5249;p52"/>
          <p:cNvSpPr txBox="1"/>
          <p:nvPr/>
        </p:nvSpPr>
        <p:spPr>
          <a:xfrm>
            <a:off x="699400" y="1992497"/>
            <a:ext cx="2436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Opiniones importantes</a:t>
            </a:r>
            <a:endParaRPr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250" name="Google Shape;5250;p52"/>
          <p:cNvSpPr txBox="1"/>
          <p:nvPr/>
        </p:nvSpPr>
        <p:spPr>
          <a:xfrm>
            <a:off x="6010850" y="2067522"/>
            <a:ext cx="2436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Análisis</a:t>
            </a:r>
            <a:endParaRPr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4" name="Shape 5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" name="Google Shape;5255;p53"/>
          <p:cNvSpPr txBox="1"/>
          <p:nvPr>
            <p:ph type="title"/>
          </p:nvPr>
        </p:nvSpPr>
        <p:spPr>
          <a:xfrm>
            <a:off x="758775" y="348198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IDENTIFICACIÓN DEL PROBLEMA</a:t>
            </a:r>
            <a:endParaRPr/>
          </a:p>
        </p:txBody>
      </p:sp>
      <p:sp>
        <p:nvSpPr>
          <p:cNvPr id="5256" name="Google Shape;5256;p53"/>
          <p:cNvSpPr txBox="1"/>
          <p:nvPr>
            <p:ph idx="4294967295" type="subTitle"/>
          </p:nvPr>
        </p:nvSpPr>
        <p:spPr>
          <a:xfrm>
            <a:off x="713400" y="1230600"/>
            <a:ext cx="29100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NECESIDADES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57" name="Google Shape;5257;p53"/>
          <p:cNvSpPr txBox="1"/>
          <p:nvPr>
            <p:ph idx="4294967295" type="subTitle"/>
          </p:nvPr>
        </p:nvSpPr>
        <p:spPr>
          <a:xfrm>
            <a:off x="5520596" y="1230600"/>
            <a:ext cx="29100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REQUERIMIENTOS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58" name="Google Shape;5258;p53"/>
          <p:cNvSpPr txBox="1"/>
          <p:nvPr>
            <p:ph idx="4294967295" type="subTitle"/>
          </p:nvPr>
        </p:nvSpPr>
        <p:spPr>
          <a:xfrm>
            <a:off x="713400" y="3977725"/>
            <a:ext cx="29100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RESTRICCIONES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59" name="Google Shape;5259;p53"/>
          <p:cNvSpPr txBox="1"/>
          <p:nvPr>
            <p:ph idx="4294967295" type="subTitle"/>
          </p:nvPr>
        </p:nvSpPr>
        <p:spPr>
          <a:xfrm>
            <a:off x="5520596" y="3977725"/>
            <a:ext cx="2910000" cy="470400"/>
          </a:xfrm>
          <a:prstGeom prst="rect">
            <a:avLst/>
          </a:prstGeom>
          <a:solidFill>
            <a:schemeClr val="dk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lt1"/>
                </a:solidFill>
                <a:latin typeface="VT323"/>
                <a:ea typeface="VT323"/>
                <a:cs typeface="VT323"/>
                <a:sym typeface="VT323"/>
              </a:rPr>
              <a:t>FORMULACIÓN</a:t>
            </a:r>
            <a:endParaRPr sz="2500">
              <a:solidFill>
                <a:schemeClr val="lt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260" name="Google Shape;5260;p53"/>
          <p:cNvSpPr/>
          <p:nvPr/>
        </p:nvSpPr>
        <p:spPr>
          <a:xfrm>
            <a:off x="1018200" y="1624800"/>
            <a:ext cx="3420900" cy="1081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1" name="Google Shape;5261;p53"/>
          <p:cNvSpPr/>
          <p:nvPr/>
        </p:nvSpPr>
        <p:spPr>
          <a:xfrm>
            <a:off x="4704900" y="1624800"/>
            <a:ext cx="3420900" cy="1081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2" name="Google Shape;5262;p53"/>
          <p:cNvSpPr/>
          <p:nvPr/>
        </p:nvSpPr>
        <p:spPr>
          <a:xfrm>
            <a:off x="1018200" y="2972425"/>
            <a:ext cx="3420900" cy="1081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3" name="Google Shape;5263;p53"/>
          <p:cNvSpPr/>
          <p:nvPr/>
        </p:nvSpPr>
        <p:spPr>
          <a:xfrm>
            <a:off x="4704900" y="2972425"/>
            <a:ext cx="3420900" cy="1081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4" name="Google Shape;5264;p53"/>
          <p:cNvSpPr txBox="1"/>
          <p:nvPr>
            <p:ph idx="4294967295" type="subTitle"/>
          </p:nvPr>
        </p:nvSpPr>
        <p:spPr>
          <a:xfrm>
            <a:off x="1188450" y="1775000"/>
            <a:ext cx="3080400" cy="8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para el control de procesos, toma de decisiones, gestión de reportes. </a:t>
            </a:r>
            <a:endParaRPr sz="1400"/>
          </a:p>
        </p:txBody>
      </p:sp>
      <p:sp>
        <p:nvSpPr>
          <p:cNvPr id="5265" name="Google Shape;5265;p53"/>
          <p:cNvSpPr txBox="1"/>
          <p:nvPr>
            <p:ph idx="4294967295" type="subTitle"/>
          </p:nvPr>
        </p:nvSpPr>
        <p:spPr>
          <a:xfrm>
            <a:off x="4875150" y="1775000"/>
            <a:ext cx="3080400" cy="8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Medios, canales y centros de distribución. Seguridad y practicidad.</a:t>
            </a:r>
            <a:endParaRPr sz="1400"/>
          </a:p>
        </p:txBody>
      </p:sp>
      <p:sp>
        <p:nvSpPr>
          <p:cNvPr id="5266" name="Google Shape;5266;p53"/>
          <p:cNvSpPr txBox="1"/>
          <p:nvPr>
            <p:ph idx="4294967295" type="subTitle"/>
          </p:nvPr>
        </p:nvSpPr>
        <p:spPr>
          <a:xfrm>
            <a:off x="1188450" y="3065230"/>
            <a:ext cx="3080400" cy="8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implementadas, cantidad de recurso humano y </a:t>
            </a:r>
            <a:r>
              <a:rPr lang="es"/>
              <a:t>económico</a:t>
            </a:r>
            <a:r>
              <a:rPr lang="es"/>
              <a:t>, la falta de demanda.</a:t>
            </a:r>
            <a:endParaRPr sz="1400"/>
          </a:p>
        </p:txBody>
      </p:sp>
      <p:sp>
        <p:nvSpPr>
          <p:cNvPr id="5267" name="Google Shape;5267;p53"/>
          <p:cNvSpPr txBox="1"/>
          <p:nvPr>
            <p:ph idx="4294967295" type="subTitle"/>
          </p:nvPr>
        </p:nvSpPr>
        <p:spPr>
          <a:xfrm>
            <a:off x="4875150" y="3065230"/>
            <a:ext cx="3080400" cy="8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Disponibilidad de los servicios, aplicaciones y procesos de la empresa Texas Instruments.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1" name="Shape 5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2" name="Google Shape;5272;p54"/>
          <p:cNvSpPr/>
          <p:nvPr/>
        </p:nvSpPr>
        <p:spPr>
          <a:xfrm>
            <a:off x="6504308" y="1202825"/>
            <a:ext cx="810300" cy="810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3" name="Google Shape;5273;p54"/>
          <p:cNvSpPr txBox="1"/>
          <p:nvPr>
            <p:ph type="title"/>
          </p:nvPr>
        </p:nvSpPr>
        <p:spPr>
          <a:xfrm>
            <a:off x="3591300" y="2131355"/>
            <a:ext cx="38871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 PARA EL MONITOREO DE INFRAESTRUCTURA</a:t>
            </a:r>
            <a:endParaRPr/>
          </a:p>
        </p:txBody>
      </p:sp>
      <p:sp>
        <p:nvSpPr>
          <p:cNvPr id="5274" name="Google Shape;5274;p54"/>
          <p:cNvSpPr txBox="1"/>
          <p:nvPr>
            <p:ph idx="2" type="title"/>
          </p:nvPr>
        </p:nvSpPr>
        <p:spPr>
          <a:xfrm>
            <a:off x="6340512" y="1252375"/>
            <a:ext cx="11379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grpSp>
        <p:nvGrpSpPr>
          <p:cNvPr id="5275" name="Google Shape;5275;p54"/>
          <p:cNvGrpSpPr/>
          <p:nvPr/>
        </p:nvGrpSpPr>
        <p:grpSpPr>
          <a:xfrm>
            <a:off x="1915802" y="1202374"/>
            <a:ext cx="1237950" cy="2769216"/>
            <a:chOff x="4440725" y="1348800"/>
            <a:chExt cx="817075" cy="1807700"/>
          </a:xfrm>
        </p:grpSpPr>
        <p:sp>
          <p:nvSpPr>
            <p:cNvPr id="5276" name="Google Shape;5276;p54"/>
            <p:cNvSpPr/>
            <p:nvPr/>
          </p:nvSpPr>
          <p:spPr>
            <a:xfrm>
              <a:off x="4592225" y="28067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7" name="Google Shape;5277;p54"/>
            <p:cNvSpPr/>
            <p:nvPr/>
          </p:nvSpPr>
          <p:spPr>
            <a:xfrm>
              <a:off x="5196775" y="28067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8" name="Google Shape;5278;p54"/>
            <p:cNvSpPr/>
            <p:nvPr/>
          </p:nvSpPr>
          <p:spPr>
            <a:xfrm>
              <a:off x="5121175" y="28067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9" name="Google Shape;5279;p54"/>
            <p:cNvSpPr/>
            <p:nvPr/>
          </p:nvSpPr>
          <p:spPr>
            <a:xfrm>
              <a:off x="5045550" y="28067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0" name="Google Shape;5280;p54"/>
            <p:cNvSpPr/>
            <p:nvPr/>
          </p:nvSpPr>
          <p:spPr>
            <a:xfrm>
              <a:off x="5045550" y="27338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1" name="Google Shape;5281;p54"/>
            <p:cNvSpPr/>
            <p:nvPr/>
          </p:nvSpPr>
          <p:spPr>
            <a:xfrm>
              <a:off x="5121175" y="27338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2" name="Google Shape;5282;p54"/>
            <p:cNvSpPr/>
            <p:nvPr/>
          </p:nvSpPr>
          <p:spPr>
            <a:xfrm>
              <a:off x="4969950" y="28067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0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3" name="Google Shape;5283;p54"/>
            <p:cNvSpPr/>
            <p:nvPr/>
          </p:nvSpPr>
          <p:spPr>
            <a:xfrm>
              <a:off x="4894350" y="28067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4" name="Google Shape;5284;p54"/>
            <p:cNvSpPr/>
            <p:nvPr/>
          </p:nvSpPr>
          <p:spPr>
            <a:xfrm>
              <a:off x="4818750" y="28067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5" name="Google Shape;5285;p54"/>
            <p:cNvSpPr/>
            <p:nvPr/>
          </p:nvSpPr>
          <p:spPr>
            <a:xfrm>
              <a:off x="4743150" y="28067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6" name="Google Shape;5286;p54"/>
            <p:cNvSpPr/>
            <p:nvPr/>
          </p:nvSpPr>
          <p:spPr>
            <a:xfrm>
              <a:off x="4667825" y="280672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0"/>
                  </a:moveTo>
                  <a:lnTo>
                    <a:pt x="1" y="2322"/>
                  </a:lnTo>
                  <a:lnTo>
                    <a:pt x="2430" y="2322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7" name="Google Shape;5287;p54"/>
            <p:cNvSpPr/>
            <p:nvPr/>
          </p:nvSpPr>
          <p:spPr>
            <a:xfrm>
              <a:off x="4667825" y="27338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8" name="Google Shape;5288;p54"/>
            <p:cNvSpPr/>
            <p:nvPr/>
          </p:nvSpPr>
          <p:spPr>
            <a:xfrm>
              <a:off x="4516625" y="280672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9" name="Google Shape;5289;p54"/>
            <p:cNvSpPr/>
            <p:nvPr/>
          </p:nvSpPr>
          <p:spPr>
            <a:xfrm>
              <a:off x="4441025" y="28067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0" name="Google Shape;5290;p54"/>
            <p:cNvSpPr/>
            <p:nvPr/>
          </p:nvSpPr>
          <p:spPr>
            <a:xfrm>
              <a:off x="5196775" y="27338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1" name="Google Shape;5291;p54"/>
            <p:cNvSpPr/>
            <p:nvPr/>
          </p:nvSpPr>
          <p:spPr>
            <a:xfrm>
              <a:off x="5121175" y="27338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2" name="Google Shape;5292;p54"/>
            <p:cNvSpPr/>
            <p:nvPr/>
          </p:nvSpPr>
          <p:spPr>
            <a:xfrm>
              <a:off x="4969950" y="27338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3" name="Google Shape;5293;p54"/>
            <p:cNvSpPr/>
            <p:nvPr/>
          </p:nvSpPr>
          <p:spPr>
            <a:xfrm>
              <a:off x="4894350" y="27338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4" name="Google Shape;5294;p54"/>
            <p:cNvSpPr/>
            <p:nvPr/>
          </p:nvSpPr>
          <p:spPr>
            <a:xfrm>
              <a:off x="4818750" y="27338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5" name="Google Shape;5295;p54"/>
            <p:cNvSpPr/>
            <p:nvPr/>
          </p:nvSpPr>
          <p:spPr>
            <a:xfrm>
              <a:off x="4743150" y="27338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6" name="Google Shape;5296;p54"/>
            <p:cNvSpPr/>
            <p:nvPr/>
          </p:nvSpPr>
          <p:spPr>
            <a:xfrm>
              <a:off x="4592225" y="27338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7" name="Google Shape;5297;p54"/>
            <p:cNvSpPr/>
            <p:nvPr/>
          </p:nvSpPr>
          <p:spPr>
            <a:xfrm>
              <a:off x="4516625" y="27338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8" name="Google Shape;5298;p54"/>
            <p:cNvSpPr/>
            <p:nvPr/>
          </p:nvSpPr>
          <p:spPr>
            <a:xfrm>
              <a:off x="4441025" y="27338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9" name="Google Shape;5299;p54"/>
            <p:cNvSpPr/>
            <p:nvPr/>
          </p:nvSpPr>
          <p:spPr>
            <a:xfrm>
              <a:off x="5121175" y="266087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0" name="Google Shape;5300;p54"/>
            <p:cNvSpPr/>
            <p:nvPr/>
          </p:nvSpPr>
          <p:spPr>
            <a:xfrm>
              <a:off x="5045550" y="26608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1" name="Google Shape;5301;p54"/>
            <p:cNvSpPr/>
            <p:nvPr/>
          </p:nvSpPr>
          <p:spPr>
            <a:xfrm>
              <a:off x="4969950" y="26608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54"/>
            <p:cNvSpPr/>
            <p:nvPr/>
          </p:nvSpPr>
          <p:spPr>
            <a:xfrm>
              <a:off x="4894350" y="26608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3" name="Google Shape;5303;p54"/>
            <p:cNvSpPr/>
            <p:nvPr/>
          </p:nvSpPr>
          <p:spPr>
            <a:xfrm>
              <a:off x="4819050" y="266087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4" name="Google Shape;5304;p54"/>
            <p:cNvSpPr/>
            <p:nvPr/>
          </p:nvSpPr>
          <p:spPr>
            <a:xfrm>
              <a:off x="4743450" y="266087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5" name="Google Shape;5305;p54"/>
            <p:cNvSpPr/>
            <p:nvPr/>
          </p:nvSpPr>
          <p:spPr>
            <a:xfrm>
              <a:off x="4667825" y="266087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6" name="Google Shape;5306;p54"/>
            <p:cNvSpPr/>
            <p:nvPr/>
          </p:nvSpPr>
          <p:spPr>
            <a:xfrm>
              <a:off x="4592225" y="266087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7" name="Google Shape;5307;p54"/>
            <p:cNvSpPr/>
            <p:nvPr/>
          </p:nvSpPr>
          <p:spPr>
            <a:xfrm>
              <a:off x="4592225" y="258795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8" name="Google Shape;5308;p54"/>
            <p:cNvSpPr/>
            <p:nvPr/>
          </p:nvSpPr>
          <p:spPr>
            <a:xfrm>
              <a:off x="4516625" y="26608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9" name="Google Shape;5309;p54"/>
            <p:cNvSpPr/>
            <p:nvPr/>
          </p:nvSpPr>
          <p:spPr>
            <a:xfrm>
              <a:off x="4441025" y="26608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0" name="Google Shape;5310;p54"/>
            <p:cNvSpPr/>
            <p:nvPr/>
          </p:nvSpPr>
          <p:spPr>
            <a:xfrm>
              <a:off x="5196775" y="25879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1" name="Google Shape;5311;p54"/>
            <p:cNvSpPr/>
            <p:nvPr/>
          </p:nvSpPr>
          <p:spPr>
            <a:xfrm>
              <a:off x="5121175" y="25879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54"/>
            <p:cNvSpPr/>
            <p:nvPr/>
          </p:nvSpPr>
          <p:spPr>
            <a:xfrm>
              <a:off x="5045550" y="25879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3" name="Google Shape;5313;p54"/>
            <p:cNvSpPr/>
            <p:nvPr/>
          </p:nvSpPr>
          <p:spPr>
            <a:xfrm>
              <a:off x="5045550" y="25150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54"/>
            <p:cNvSpPr/>
            <p:nvPr/>
          </p:nvSpPr>
          <p:spPr>
            <a:xfrm>
              <a:off x="5196775" y="266087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54"/>
            <p:cNvSpPr/>
            <p:nvPr/>
          </p:nvSpPr>
          <p:spPr>
            <a:xfrm>
              <a:off x="5121175" y="25150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54"/>
            <p:cNvSpPr/>
            <p:nvPr/>
          </p:nvSpPr>
          <p:spPr>
            <a:xfrm>
              <a:off x="4969950" y="25879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7" name="Google Shape;5317;p54"/>
            <p:cNvSpPr/>
            <p:nvPr/>
          </p:nvSpPr>
          <p:spPr>
            <a:xfrm>
              <a:off x="4894350" y="25879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8" name="Google Shape;5318;p54"/>
            <p:cNvSpPr/>
            <p:nvPr/>
          </p:nvSpPr>
          <p:spPr>
            <a:xfrm>
              <a:off x="4818750" y="25879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9" name="Google Shape;5319;p54"/>
            <p:cNvSpPr/>
            <p:nvPr/>
          </p:nvSpPr>
          <p:spPr>
            <a:xfrm>
              <a:off x="4743450" y="2587950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0" name="Google Shape;5320;p54"/>
            <p:cNvSpPr/>
            <p:nvPr/>
          </p:nvSpPr>
          <p:spPr>
            <a:xfrm>
              <a:off x="4667825" y="258795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54"/>
            <p:cNvSpPr/>
            <p:nvPr/>
          </p:nvSpPr>
          <p:spPr>
            <a:xfrm>
              <a:off x="4667825" y="25150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54"/>
            <p:cNvSpPr/>
            <p:nvPr/>
          </p:nvSpPr>
          <p:spPr>
            <a:xfrm>
              <a:off x="4516625" y="25879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54"/>
            <p:cNvSpPr/>
            <p:nvPr/>
          </p:nvSpPr>
          <p:spPr>
            <a:xfrm>
              <a:off x="4441025" y="25879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54"/>
            <p:cNvSpPr/>
            <p:nvPr/>
          </p:nvSpPr>
          <p:spPr>
            <a:xfrm>
              <a:off x="4591925" y="30981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54"/>
            <p:cNvSpPr/>
            <p:nvPr/>
          </p:nvSpPr>
          <p:spPr>
            <a:xfrm>
              <a:off x="5196775" y="30981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54"/>
            <p:cNvSpPr/>
            <p:nvPr/>
          </p:nvSpPr>
          <p:spPr>
            <a:xfrm>
              <a:off x="5121175" y="30981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54"/>
            <p:cNvSpPr/>
            <p:nvPr/>
          </p:nvSpPr>
          <p:spPr>
            <a:xfrm>
              <a:off x="5045550" y="30981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54"/>
            <p:cNvSpPr/>
            <p:nvPr/>
          </p:nvSpPr>
          <p:spPr>
            <a:xfrm>
              <a:off x="5045550" y="30252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9" name="Google Shape;5329;p54"/>
            <p:cNvSpPr/>
            <p:nvPr/>
          </p:nvSpPr>
          <p:spPr>
            <a:xfrm>
              <a:off x="5121175" y="30252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0" name="Google Shape;5330;p54"/>
            <p:cNvSpPr/>
            <p:nvPr/>
          </p:nvSpPr>
          <p:spPr>
            <a:xfrm>
              <a:off x="4969950" y="30981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54"/>
            <p:cNvSpPr/>
            <p:nvPr/>
          </p:nvSpPr>
          <p:spPr>
            <a:xfrm>
              <a:off x="4894350" y="30981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2" name="Google Shape;5332;p54"/>
            <p:cNvSpPr/>
            <p:nvPr/>
          </p:nvSpPr>
          <p:spPr>
            <a:xfrm>
              <a:off x="4818750" y="30981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3" name="Google Shape;5333;p54"/>
            <p:cNvSpPr/>
            <p:nvPr/>
          </p:nvSpPr>
          <p:spPr>
            <a:xfrm>
              <a:off x="4743150" y="30981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4" name="Google Shape;5334;p54"/>
            <p:cNvSpPr/>
            <p:nvPr/>
          </p:nvSpPr>
          <p:spPr>
            <a:xfrm>
              <a:off x="4667525" y="30981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5" name="Google Shape;5335;p54"/>
            <p:cNvSpPr/>
            <p:nvPr/>
          </p:nvSpPr>
          <p:spPr>
            <a:xfrm>
              <a:off x="4667525" y="30252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6" name="Google Shape;5336;p54"/>
            <p:cNvSpPr/>
            <p:nvPr/>
          </p:nvSpPr>
          <p:spPr>
            <a:xfrm>
              <a:off x="4516625" y="30981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7" name="Google Shape;5337;p54"/>
            <p:cNvSpPr/>
            <p:nvPr/>
          </p:nvSpPr>
          <p:spPr>
            <a:xfrm>
              <a:off x="4441025" y="30981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8" name="Google Shape;5338;p54"/>
            <p:cNvSpPr/>
            <p:nvPr/>
          </p:nvSpPr>
          <p:spPr>
            <a:xfrm>
              <a:off x="5196775" y="30252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9" name="Google Shape;5339;p54"/>
            <p:cNvSpPr/>
            <p:nvPr/>
          </p:nvSpPr>
          <p:spPr>
            <a:xfrm>
              <a:off x="5121175" y="30252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0" name="Google Shape;5340;p54"/>
            <p:cNvSpPr/>
            <p:nvPr/>
          </p:nvSpPr>
          <p:spPr>
            <a:xfrm>
              <a:off x="4969950" y="30252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1" name="Google Shape;5341;p54"/>
            <p:cNvSpPr/>
            <p:nvPr/>
          </p:nvSpPr>
          <p:spPr>
            <a:xfrm>
              <a:off x="4894350" y="30252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2" name="Google Shape;5342;p54"/>
            <p:cNvSpPr/>
            <p:nvPr/>
          </p:nvSpPr>
          <p:spPr>
            <a:xfrm>
              <a:off x="4818750" y="30252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3" name="Google Shape;5343;p54"/>
            <p:cNvSpPr/>
            <p:nvPr/>
          </p:nvSpPr>
          <p:spPr>
            <a:xfrm>
              <a:off x="4743150" y="30252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4" name="Google Shape;5344;p54"/>
            <p:cNvSpPr/>
            <p:nvPr/>
          </p:nvSpPr>
          <p:spPr>
            <a:xfrm>
              <a:off x="4591925" y="302520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5" name="Google Shape;5345;p54"/>
            <p:cNvSpPr/>
            <p:nvPr/>
          </p:nvSpPr>
          <p:spPr>
            <a:xfrm>
              <a:off x="4516625" y="30252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6" name="Google Shape;5346;p54"/>
            <p:cNvSpPr/>
            <p:nvPr/>
          </p:nvSpPr>
          <p:spPr>
            <a:xfrm>
              <a:off x="4441025" y="3025200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7" name="Google Shape;5347;p54"/>
            <p:cNvSpPr/>
            <p:nvPr/>
          </p:nvSpPr>
          <p:spPr>
            <a:xfrm>
              <a:off x="5121175" y="295257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8" name="Google Shape;5348;p54"/>
            <p:cNvSpPr/>
            <p:nvPr/>
          </p:nvSpPr>
          <p:spPr>
            <a:xfrm>
              <a:off x="5045550" y="29525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9" name="Google Shape;5349;p54"/>
            <p:cNvSpPr/>
            <p:nvPr/>
          </p:nvSpPr>
          <p:spPr>
            <a:xfrm>
              <a:off x="4969950" y="29525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0" name="Google Shape;5350;p54"/>
            <p:cNvSpPr/>
            <p:nvPr/>
          </p:nvSpPr>
          <p:spPr>
            <a:xfrm>
              <a:off x="4894650" y="295227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0" y="1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54"/>
            <p:cNvSpPr/>
            <p:nvPr/>
          </p:nvSpPr>
          <p:spPr>
            <a:xfrm>
              <a:off x="4819050" y="295257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1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54"/>
            <p:cNvSpPr/>
            <p:nvPr/>
          </p:nvSpPr>
          <p:spPr>
            <a:xfrm>
              <a:off x="4743450" y="2952575"/>
              <a:ext cx="60725" cy="58075"/>
            </a:xfrm>
            <a:custGeom>
              <a:rect b="b" l="l" r="r" t="t"/>
              <a:pathLst>
                <a:path extrusionOk="0" h="2323" w="2429">
                  <a:moveTo>
                    <a:pt x="0" y="1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3" name="Google Shape;5353;p54"/>
            <p:cNvSpPr/>
            <p:nvPr/>
          </p:nvSpPr>
          <p:spPr>
            <a:xfrm>
              <a:off x="4667825" y="29525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4" name="Google Shape;5354;p54"/>
            <p:cNvSpPr/>
            <p:nvPr/>
          </p:nvSpPr>
          <p:spPr>
            <a:xfrm>
              <a:off x="4592225" y="29522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54"/>
            <p:cNvSpPr/>
            <p:nvPr/>
          </p:nvSpPr>
          <p:spPr>
            <a:xfrm>
              <a:off x="4592225" y="287965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1"/>
                  </a:moveTo>
                  <a:lnTo>
                    <a:pt x="1" y="2322"/>
                  </a:lnTo>
                  <a:lnTo>
                    <a:pt x="2430" y="2322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54"/>
            <p:cNvSpPr/>
            <p:nvPr/>
          </p:nvSpPr>
          <p:spPr>
            <a:xfrm>
              <a:off x="4516625" y="29525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54"/>
            <p:cNvSpPr/>
            <p:nvPr/>
          </p:nvSpPr>
          <p:spPr>
            <a:xfrm>
              <a:off x="4441025" y="295227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54"/>
            <p:cNvSpPr/>
            <p:nvPr/>
          </p:nvSpPr>
          <p:spPr>
            <a:xfrm>
              <a:off x="5196775" y="2879650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9" name="Google Shape;5359;p54"/>
            <p:cNvSpPr/>
            <p:nvPr/>
          </p:nvSpPr>
          <p:spPr>
            <a:xfrm>
              <a:off x="5121175" y="2879650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0" name="Google Shape;5360;p54"/>
            <p:cNvSpPr/>
            <p:nvPr/>
          </p:nvSpPr>
          <p:spPr>
            <a:xfrm>
              <a:off x="5045550" y="28796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1" name="Google Shape;5361;p54"/>
            <p:cNvSpPr/>
            <p:nvPr/>
          </p:nvSpPr>
          <p:spPr>
            <a:xfrm>
              <a:off x="5196775" y="2952575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2" name="Google Shape;5362;p54"/>
            <p:cNvSpPr/>
            <p:nvPr/>
          </p:nvSpPr>
          <p:spPr>
            <a:xfrm>
              <a:off x="4969950" y="28796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3" name="Google Shape;5363;p54"/>
            <p:cNvSpPr/>
            <p:nvPr/>
          </p:nvSpPr>
          <p:spPr>
            <a:xfrm>
              <a:off x="4894350" y="28796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4" name="Google Shape;5364;p54"/>
            <p:cNvSpPr/>
            <p:nvPr/>
          </p:nvSpPr>
          <p:spPr>
            <a:xfrm>
              <a:off x="4818750" y="28796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5" name="Google Shape;5365;p54"/>
            <p:cNvSpPr/>
            <p:nvPr/>
          </p:nvSpPr>
          <p:spPr>
            <a:xfrm>
              <a:off x="4743450" y="2879650"/>
              <a:ext cx="60725" cy="58075"/>
            </a:xfrm>
            <a:custGeom>
              <a:rect b="b" l="l" r="r" t="t"/>
              <a:pathLst>
                <a:path extrusionOk="0" h="2323" w="2429">
                  <a:moveTo>
                    <a:pt x="0" y="1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6" name="Google Shape;5366;p54"/>
            <p:cNvSpPr/>
            <p:nvPr/>
          </p:nvSpPr>
          <p:spPr>
            <a:xfrm>
              <a:off x="4667825" y="287965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1"/>
                  </a:moveTo>
                  <a:lnTo>
                    <a:pt x="1" y="2322"/>
                  </a:lnTo>
                  <a:lnTo>
                    <a:pt x="2430" y="2322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7" name="Google Shape;5367;p54"/>
            <p:cNvSpPr/>
            <p:nvPr/>
          </p:nvSpPr>
          <p:spPr>
            <a:xfrm>
              <a:off x="4516625" y="2879650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8" name="Google Shape;5368;p54"/>
            <p:cNvSpPr/>
            <p:nvPr/>
          </p:nvSpPr>
          <p:spPr>
            <a:xfrm>
              <a:off x="4441025" y="28796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9" name="Google Shape;5369;p54"/>
            <p:cNvSpPr/>
            <p:nvPr/>
          </p:nvSpPr>
          <p:spPr>
            <a:xfrm>
              <a:off x="5196775" y="25150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0" name="Google Shape;5370;p54"/>
            <p:cNvSpPr/>
            <p:nvPr/>
          </p:nvSpPr>
          <p:spPr>
            <a:xfrm>
              <a:off x="5121175" y="25150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1" name="Google Shape;5371;p54"/>
            <p:cNvSpPr/>
            <p:nvPr/>
          </p:nvSpPr>
          <p:spPr>
            <a:xfrm>
              <a:off x="4969950" y="25150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2" name="Google Shape;5372;p54"/>
            <p:cNvSpPr/>
            <p:nvPr/>
          </p:nvSpPr>
          <p:spPr>
            <a:xfrm>
              <a:off x="4894350" y="25150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3" name="Google Shape;5373;p54"/>
            <p:cNvSpPr/>
            <p:nvPr/>
          </p:nvSpPr>
          <p:spPr>
            <a:xfrm>
              <a:off x="4818750" y="25150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4" name="Google Shape;5374;p54"/>
            <p:cNvSpPr/>
            <p:nvPr/>
          </p:nvSpPr>
          <p:spPr>
            <a:xfrm>
              <a:off x="4743450" y="251502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5" name="Google Shape;5375;p54"/>
            <p:cNvSpPr/>
            <p:nvPr/>
          </p:nvSpPr>
          <p:spPr>
            <a:xfrm>
              <a:off x="4592225" y="25150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0"/>
                  </a:moveTo>
                  <a:lnTo>
                    <a:pt x="1" y="2334"/>
                  </a:lnTo>
                  <a:lnTo>
                    <a:pt x="2430" y="2334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6" name="Google Shape;5376;p54"/>
            <p:cNvSpPr/>
            <p:nvPr/>
          </p:nvSpPr>
          <p:spPr>
            <a:xfrm>
              <a:off x="4516625" y="25150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7" name="Google Shape;5377;p54"/>
            <p:cNvSpPr/>
            <p:nvPr/>
          </p:nvSpPr>
          <p:spPr>
            <a:xfrm>
              <a:off x="4441025" y="25150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8" name="Google Shape;5378;p54"/>
            <p:cNvSpPr/>
            <p:nvPr/>
          </p:nvSpPr>
          <p:spPr>
            <a:xfrm>
              <a:off x="5121175" y="2442400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9" name="Google Shape;5379;p54"/>
            <p:cNvSpPr/>
            <p:nvPr/>
          </p:nvSpPr>
          <p:spPr>
            <a:xfrm>
              <a:off x="5045550" y="24421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0" name="Google Shape;5380;p54"/>
            <p:cNvSpPr/>
            <p:nvPr/>
          </p:nvSpPr>
          <p:spPr>
            <a:xfrm>
              <a:off x="4969950" y="24421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1" name="Google Shape;5381;p54"/>
            <p:cNvSpPr/>
            <p:nvPr/>
          </p:nvSpPr>
          <p:spPr>
            <a:xfrm>
              <a:off x="4894350" y="2442400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2" name="Google Shape;5382;p54"/>
            <p:cNvSpPr/>
            <p:nvPr/>
          </p:nvSpPr>
          <p:spPr>
            <a:xfrm>
              <a:off x="4818750" y="2442400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3" name="Google Shape;5383;p54"/>
            <p:cNvSpPr/>
            <p:nvPr/>
          </p:nvSpPr>
          <p:spPr>
            <a:xfrm>
              <a:off x="4743150" y="2442400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4" name="Google Shape;5384;p54"/>
            <p:cNvSpPr/>
            <p:nvPr/>
          </p:nvSpPr>
          <p:spPr>
            <a:xfrm>
              <a:off x="4667525" y="24421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2" y="2334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5" name="Google Shape;5385;p54"/>
            <p:cNvSpPr/>
            <p:nvPr/>
          </p:nvSpPr>
          <p:spPr>
            <a:xfrm>
              <a:off x="4591925" y="2442400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6" name="Google Shape;5386;p54"/>
            <p:cNvSpPr/>
            <p:nvPr/>
          </p:nvSpPr>
          <p:spPr>
            <a:xfrm>
              <a:off x="4591925" y="2369475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7" name="Google Shape;5387;p54"/>
            <p:cNvSpPr/>
            <p:nvPr/>
          </p:nvSpPr>
          <p:spPr>
            <a:xfrm>
              <a:off x="4516625" y="244210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8" name="Google Shape;5388;p54"/>
            <p:cNvSpPr/>
            <p:nvPr/>
          </p:nvSpPr>
          <p:spPr>
            <a:xfrm>
              <a:off x="4441025" y="2442400"/>
              <a:ext cx="60750" cy="58050"/>
            </a:xfrm>
            <a:custGeom>
              <a:rect b="b" l="l" r="r" t="t"/>
              <a:pathLst>
                <a:path extrusionOk="0" h="2322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9" name="Google Shape;5389;p54"/>
            <p:cNvSpPr/>
            <p:nvPr/>
          </p:nvSpPr>
          <p:spPr>
            <a:xfrm>
              <a:off x="5196775" y="2369475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0" name="Google Shape;5390;p54"/>
            <p:cNvSpPr/>
            <p:nvPr/>
          </p:nvSpPr>
          <p:spPr>
            <a:xfrm>
              <a:off x="5121175" y="2369475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1" name="Google Shape;5391;p54"/>
            <p:cNvSpPr/>
            <p:nvPr/>
          </p:nvSpPr>
          <p:spPr>
            <a:xfrm>
              <a:off x="5045550" y="2369475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2" name="Google Shape;5392;p54"/>
            <p:cNvSpPr/>
            <p:nvPr/>
          </p:nvSpPr>
          <p:spPr>
            <a:xfrm>
              <a:off x="5196775" y="2442400"/>
              <a:ext cx="60750" cy="58050"/>
            </a:xfrm>
            <a:custGeom>
              <a:rect b="b" l="l" r="r" t="t"/>
              <a:pathLst>
                <a:path extrusionOk="0" h="2322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3" name="Google Shape;5393;p54"/>
            <p:cNvSpPr/>
            <p:nvPr/>
          </p:nvSpPr>
          <p:spPr>
            <a:xfrm>
              <a:off x="5121175" y="2296550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4" name="Google Shape;5394;p54"/>
            <p:cNvSpPr/>
            <p:nvPr/>
          </p:nvSpPr>
          <p:spPr>
            <a:xfrm>
              <a:off x="4969950" y="2369475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1" y="0"/>
                  </a:moveTo>
                  <a:lnTo>
                    <a:pt x="1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5" name="Google Shape;5395;p54"/>
            <p:cNvSpPr/>
            <p:nvPr/>
          </p:nvSpPr>
          <p:spPr>
            <a:xfrm>
              <a:off x="4894350" y="2369475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6" name="Google Shape;5396;p54"/>
            <p:cNvSpPr/>
            <p:nvPr/>
          </p:nvSpPr>
          <p:spPr>
            <a:xfrm>
              <a:off x="4818750" y="2369475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7" name="Google Shape;5397;p54"/>
            <p:cNvSpPr/>
            <p:nvPr/>
          </p:nvSpPr>
          <p:spPr>
            <a:xfrm>
              <a:off x="4743150" y="2369475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8" name="Google Shape;5398;p54"/>
            <p:cNvSpPr/>
            <p:nvPr/>
          </p:nvSpPr>
          <p:spPr>
            <a:xfrm>
              <a:off x="4667525" y="2369475"/>
              <a:ext cx="61050" cy="58050"/>
            </a:xfrm>
            <a:custGeom>
              <a:rect b="b" l="l" r="r" t="t"/>
              <a:pathLst>
                <a:path extrusionOk="0" h="2322" w="2442">
                  <a:moveTo>
                    <a:pt x="1" y="0"/>
                  </a:moveTo>
                  <a:lnTo>
                    <a:pt x="1" y="2322"/>
                  </a:lnTo>
                  <a:lnTo>
                    <a:pt x="2442" y="2322"/>
                  </a:lnTo>
                  <a:lnTo>
                    <a:pt x="24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9" name="Google Shape;5399;p54"/>
            <p:cNvSpPr/>
            <p:nvPr/>
          </p:nvSpPr>
          <p:spPr>
            <a:xfrm>
              <a:off x="4516625" y="2369475"/>
              <a:ext cx="60750" cy="58050"/>
            </a:xfrm>
            <a:custGeom>
              <a:rect b="b" l="l" r="r" t="t"/>
              <a:pathLst>
                <a:path extrusionOk="0" h="2322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0" name="Google Shape;5400;p54"/>
            <p:cNvSpPr/>
            <p:nvPr/>
          </p:nvSpPr>
          <p:spPr>
            <a:xfrm>
              <a:off x="4441025" y="2369475"/>
              <a:ext cx="60750" cy="58050"/>
            </a:xfrm>
            <a:custGeom>
              <a:rect b="b" l="l" r="r" t="t"/>
              <a:pathLst>
                <a:path extrusionOk="0" h="2322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1" name="Google Shape;5401;p54"/>
            <p:cNvSpPr/>
            <p:nvPr/>
          </p:nvSpPr>
          <p:spPr>
            <a:xfrm>
              <a:off x="5196775" y="229655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2" name="Google Shape;5402;p54"/>
            <p:cNvSpPr/>
            <p:nvPr/>
          </p:nvSpPr>
          <p:spPr>
            <a:xfrm>
              <a:off x="5121175" y="2296550"/>
              <a:ext cx="61025" cy="58050"/>
            </a:xfrm>
            <a:custGeom>
              <a:rect b="b" l="l" r="r" t="t"/>
              <a:pathLst>
                <a:path extrusionOk="0" h="2322" w="2441">
                  <a:moveTo>
                    <a:pt x="0" y="0"/>
                  </a:moveTo>
                  <a:lnTo>
                    <a:pt x="0" y="2322"/>
                  </a:lnTo>
                  <a:lnTo>
                    <a:pt x="2441" y="23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3" name="Google Shape;5403;p54"/>
            <p:cNvSpPr/>
            <p:nvPr/>
          </p:nvSpPr>
          <p:spPr>
            <a:xfrm>
              <a:off x="4516625" y="2296550"/>
              <a:ext cx="60750" cy="58050"/>
            </a:xfrm>
            <a:custGeom>
              <a:rect b="b" l="l" r="r" t="t"/>
              <a:pathLst>
                <a:path extrusionOk="0" h="2322" w="2430">
                  <a:moveTo>
                    <a:pt x="0" y="0"/>
                  </a:moveTo>
                  <a:lnTo>
                    <a:pt x="0" y="2322"/>
                  </a:lnTo>
                  <a:lnTo>
                    <a:pt x="2429" y="232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4" name="Google Shape;5404;p54"/>
            <p:cNvSpPr/>
            <p:nvPr/>
          </p:nvSpPr>
          <p:spPr>
            <a:xfrm>
              <a:off x="4441025" y="229655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5" name="Google Shape;5405;p54"/>
            <p:cNvSpPr/>
            <p:nvPr/>
          </p:nvSpPr>
          <p:spPr>
            <a:xfrm>
              <a:off x="5121175" y="22236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6" name="Google Shape;5406;p54"/>
            <p:cNvSpPr/>
            <p:nvPr/>
          </p:nvSpPr>
          <p:spPr>
            <a:xfrm>
              <a:off x="5196775" y="215070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7" name="Google Shape;5407;p54"/>
            <p:cNvSpPr/>
            <p:nvPr/>
          </p:nvSpPr>
          <p:spPr>
            <a:xfrm>
              <a:off x="5121175" y="215070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8" name="Google Shape;5408;p54"/>
            <p:cNvSpPr/>
            <p:nvPr/>
          </p:nvSpPr>
          <p:spPr>
            <a:xfrm>
              <a:off x="5196775" y="22236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9" name="Google Shape;5409;p54"/>
            <p:cNvSpPr/>
            <p:nvPr/>
          </p:nvSpPr>
          <p:spPr>
            <a:xfrm>
              <a:off x="5121175" y="207777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0" name="Google Shape;5410;p54"/>
            <p:cNvSpPr/>
            <p:nvPr/>
          </p:nvSpPr>
          <p:spPr>
            <a:xfrm>
              <a:off x="5196775" y="207777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1" name="Google Shape;5411;p54"/>
            <p:cNvSpPr/>
            <p:nvPr/>
          </p:nvSpPr>
          <p:spPr>
            <a:xfrm>
              <a:off x="5121175" y="207777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2" name="Google Shape;5412;p54"/>
            <p:cNvSpPr/>
            <p:nvPr/>
          </p:nvSpPr>
          <p:spPr>
            <a:xfrm>
              <a:off x="5121175" y="200485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3" name="Google Shape;5413;p54"/>
            <p:cNvSpPr/>
            <p:nvPr/>
          </p:nvSpPr>
          <p:spPr>
            <a:xfrm>
              <a:off x="5196775" y="19319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4" name="Google Shape;5414;p54"/>
            <p:cNvSpPr/>
            <p:nvPr/>
          </p:nvSpPr>
          <p:spPr>
            <a:xfrm>
              <a:off x="5121175" y="1931925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5" name="Google Shape;5415;p54"/>
            <p:cNvSpPr/>
            <p:nvPr/>
          </p:nvSpPr>
          <p:spPr>
            <a:xfrm>
              <a:off x="5196775" y="200485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6" name="Google Shape;5416;p54"/>
            <p:cNvSpPr/>
            <p:nvPr/>
          </p:nvSpPr>
          <p:spPr>
            <a:xfrm>
              <a:off x="5121175" y="185900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7" name="Google Shape;5417;p54"/>
            <p:cNvSpPr/>
            <p:nvPr/>
          </p:nvSpPr>
          <p:spPr>
            <a:xfrm>
              <a:off x="5196775" y="185900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8" name="Google Shape;5418;p54"/>
            <p:cNvSpPr/>
            <p:nvPr/>
          </p:nvSpPr>
          <p:spPr>
            <a:xfrm>
              <a:off x="5121175" y="1859000"/>
              <a:ext cx="61025" cy="58350"/>
            </a:xfrm>
            <a:custGeom>
              <a:rect b="b" l="l" r="r" t="t"/>
              <a:pathLst>
                <a:path extrusionOk="0" h="2334" w="2441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9" name="Google Shape;5419;p54"/>
            <p:cNvSpPr/>
            <p:nvPr/>
          </p:nvSpPr>
          <p:spPr>
            <a:xfrm>
              <a:off x="4441025" y="22236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0" name="Google Shape;5420;p54"/>
            <p:cNvSpPr/>
            <p:nvPr/>
          </p:nvSpPr>
          <p:spPr>
            <a:xfrm>
              <a:off x="4441025" y="21507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1" name="Google Shape;5421;p54"/>
            <p:cNvSpPr/>
            <p:nvPr/>
          </p:nvSpPr>
          <p:spPr>
            <a:xfrm>
              <a:off x="4441025" y="20777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2" name="Google Shape;5422;p54"/>
            <p:cNvSpPr/>
            <p:nvPr/>
          </p:nvSpPr>
          <p:spPr>
            <a:xfrm>
              <a:off x="4441025" y="200485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3" name="Google Shape;5423;p54"/>
            <p:cNvSpPr/>
            <p:nvPr/>
          </p:nvSpPr>
          <p:spPr>
            <a:xfrm>
              <a:off x="4441025" y="1931925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4" name="Google Shape;5424;p54"/>
            <p:cNvSpPr/>
            <p:nvPr/>
          </p:nvSpPr>
          <p:spPr>
            <a:xfrm>
              <a:off x="4440725" y="185927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5" name="Google Shape;5425;p54"/>
            <p:cNvSpPr/>
            <p:nvPr/>
          </p:nvSpPr>
          <p:spPr>
            <a:xfrm>
              <a:off x="4516625" y="22236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6" name="Google Shape;5426;p54"/>
            <p:cNvSpPr/>
            <p:nvPr/>
          </p:nvSpPr>
          <p:spPr>
            <a:xfrm>
              <a:off x="4516625" y="21507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7" name="Google Shape;5427;p54"/>
            <p:cNvSpPr/>
            <p:nvPr/>
          </p:nvSpPr>
          <p:spPr>
            <a:xfrm>
              <a:off x="4516625" y="20777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8" name="Google Shape;5428;p54"/>
            <p:cNvSpPr/>
            <p:nvPr/>
          </p:nvSpPr>
          <p:spPr>
            <a:xfrm>
              <a:off x="4516625" y="2004850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9" name="Google Shape;5429;p54"/>
            <p:cNvSpPr/>
            <p:nvPr/>
          </p:nvSpPr>
          <p:spPr>
            <a:xfrm>
              <a:off x="4516625" y="1931925"/>
              <a:ext cx="60750" cy="58350"/>
            </a:xfrm>
            <a:custGeom>
              <a:rect b="b" l="l" r="r" t="t"/>
              <a:pathLst>
                <a:path extrusionOk="0" h="2334" w="2430">
                  <a:moveTo>
                    <a:pt x="0" y="0"/>
                  </a:moveTo>
                  <a:lnTo>
                    <a:pt x="0" y="2334"/>
                  </a:lnTo>
                  <a:lnTo>
                    <a:pt x="2429" y="2334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0" name="Google Shape;5430;p54"/>
            <p:cNvSpPr/>
            <p:nvPr/>
          </p:nvSpPr>
          <p:spPr>
            <a:xfrm>
              <a:off x="4516325" y="185900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1" y="0"/>
                  </a:moveTo>
                  <a:lnTo>
                    <a:pt x="1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1" name="Google Shape;5431;p54"/>
            <p:cNvSpPr/>
            <p:nvPr/>
          </p:nvSpPr>
          <p:spPr>
            <a:xfrm>
              <a:off x="5121175" y="1786350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2" name="Google Shape;5432;p54"/>
            <p:cNvSpPr/>
            <p:nvPr/>
          </p:nvSpPr>
          <p:spPr>
            <a:xfrm>
              <a:off x="5045550" y="17863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3"/>
                  </a:lnTo>
                  <a:lnTo>
                    <a:pt x="2442" y="2323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3" name="Google Shape;5433;p54"/>
            <p:cNvSpPr/>
            <p:nvPr/>
          </p:nvSpPr>
          <p:spPr>
            <a:xfrm>
              <a:off x="4969950" y="17863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4" name="Google Shape;5434;p54"/>
            <p:cNvSpPr/>
            <p:nvPr/>
          </p:nvSpPr>
          <p:spPr>
            <a:xfrm>
              <a:off x="4894350" y="17863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5" name="Google Shape;5435;p54"/>
            <p:cNvSpPr/>
            <p:nvPr/>
          </p:nvSpPr>
          <p:spPr>
            <a:xfrm>
              <a:off x="4819050" y="178635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0" y="1"/>
                  </a:moveTo>
                  <a:lnTo>
                    <a:pt x="0" y="2323"/>
                  </a:lnTo>
                  <a:lnTo>
                    <a:pt x="2429" y="2323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6" name="Google Shape;5436;p54"/>
            <p:cNvSpPr/>
            <p:nvPr/>
          </p:nvSpPr>
          <p:spPr>
            <a:xfrm>
              <a:off x="4743450" y="1786350"/>
              <a:ext cx="60725" cy="58075"/>
            </a:xfrm>
            <a:custGeom>
              <a:rect b="b" l="l" r="r" t="t"/>
              <a:pathLst>
                <a:path extrusionOk="0" h="2323" w="2429">
                  <a:moveTo>
                    <a:pt x="0" y="1"/>
                  </a:moveTo>
                  <a:lnTo>
                    <a:pt x="0" y="2323"/>
                  </a:lnTo>
                  <a:lnTo>
                    <a:pt x="2429" y="2323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7" name="Google Shape;5437;p54"/>
            <p:cNvSpPr/>
            <p:nvPr/>
          </p:nvSpPr>
          <p:spPr>
            <a:xfrm>
              <a:off x="4667825" y="1786350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1"/>
                  </a:moveTo>
                  <a:lnTo>
                    <a:pt x="1" y="2323"/>
                  </a:lnTo>
                  <a:lnTo>
                    <a:pt x="2430" y="2323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8" name="Google Shape;5438;p54"/>
            <p:cNvSpPr/>
            <p:nvPr/>
          </p:nvSpPr>
          <p:spPr>
            <a:xfrm>
              <a:off x="4592225" y="17863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9" name="Google Shape;5439;p54"/>
            <p:cNvSpPr/>
            <p:nvPr/>
          </p:nvSpPr>
          <p:spPr>
            <a:xfrm>
              <a:off x="4592225" y="1713425"/>
              <a:ext cx="60750" cy="58075"/>
            </a:xfrm>
            <a:custGeom>
              <a:rect b="b" l="l" r="r" t="t"/>
              <a:pathLst>
                <a:path extrusionOk="0" h="2323" w="2430">
                  <a:moveTo>
                    <a:pt x="1" y="1"/>
                  </a:moveTo>
                  <a:lnTo>
                    <a:pt x="1" y="2323"/>
                  </a:lnTo>
                  <a:lnTo>
                    <a:pt x="2430" y="2323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0" name="Google Shape;5440;p54"/>
            <p:cNvSpPr/>
            <p:nvPr/>
          </p:nvSpPr>
          <p:spPr>
            <a:xfrm>
              <a:off x="4516625" y="17863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1" name="Google Shape;5441;p54"/>
            <p:cNvSpPr/>
            <p:nvPr/>
          </p:nvSpPr>
          <p:spPr>
            <a:xfrm>
              <a:off x="4441025" y="1786350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2" name="Google Shape;5442;p54"/>
            <p:cNvSpPr/>
            <p:nvPr/>
          </p:nvSpPr>
          <p:spPr>
            <a:xfrm>
              <a:off x="5196775" y="17134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3" name="Google Shape;5443;p54"/>
            <p:cNvSpPr/>
            <p:nvPr/>
          </p:nvSpPr>
          <p:spPr>
            <a:xfrm>
              <a:off x="5121175" y="17134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4" name="Google Shape;5444;p54"/>
            <p:cNvSpPr/>
            <p:nvPr/>
          </p:nvSpPr>
          <p:spPr>
            <a:xfrm>
              <a:off x="5045550" y="17134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1" y="1"/>
                  </a:moveTo>
                  <a:lnTo>
                    <a:pt x="1" y="2323"/>
                  </a:lnTo>
                  <a:lnTo>
                    <a:pt x="2442" y="2323"/>
                  </a:lnTo>
                  <a:lnTo>
                    <a:pt x="2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5" name="Google Shape;5445;p54"/>
            <p:cNvSpPr/>
            <p:nvPr/>
          </p:nvSpPr>
          <p:spPr>
            <a:xfrm>
              <a:off x="5196775" y="1786350"/>
              <a:ext cx="61025" cy="58075"/>
            </a:xfrm>
            <a:custGeom>
              <a:rect b="b" l="l" r="r" t="t"/>
              <a:pathLst>
                <a:path extrusionOk="0" h="2323" w="2441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6" name="Google Shape;5446;p54"/>
            <p:cNvSpPr/>
            <p:nvPr/>
          </p:nvSpPr>
          <p:spPr>
            <a:xfrm>
              <a:off x="5121175" y="16405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7" name="Google Shape;5447;p54"/>
            <p:cNvSpPr/>
            <p:nvPr/>
          </p:nvSpPr>
          <p:spPr>
            <a:xfrm>
              <a:off x="4969950" y="17134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1" y="1"/>
                  </a:moveTo>
                  <a:lnTo>
                    <a:pt x="1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8" name="Google Shape;5448;p54"/>
            <p:cNvSpPr/>
            <p:nvPr/>
          </p:nvSpPr>
          <p:spPr>
            <a:xfrm>
              <a:off x="4894350" y="17134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9" name="Google Shape;5449;p54"/>
            <p:cNvSpPr/>
            <p:nvPr/>
          </p:nvSpPr>
          <p:spPr>
            <a:xfrm>
              <a:off x="4818750" y="17134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0" name="Google Shape;5450;p54"/>
            <p:cNvSpPr/>
            <p:nvPr/>
          </p:nvSpPr>
          <p:spPr>
            <a:xfrm>
              <a:off x="4743450" y="1713425"/>
              <a:ext cx="60725" cy="58375"/>
            </a:xfrm>
            <a:custGeom>
              <a:rect b="b" l="l" r="r" t="t"/>
              <a:pathLst>
                <a:path extrusionOk="0" h="2335" w="2429">
                  <a:moveTo>
                    <a:pt x="0" y="1"/>
                  </a:moveTo>
                  <a:lnTo>
                    <a:pt x="0" y="2335"/>
                  </a:lnTo>
                  <a:lnTo>
                    <a:pt x="2429" y="2335"/>
                  </a:lnTo>
                  <a:lnTo>
                    <a:pt x="2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1" name="Google Shape;5451;p54"/>
            <p:cNvSpPr/>
            <p:nvPr/>
          </p:nvSpPr>
          <p:spPr>
            <a:xfrm>
              <a:off x="4818750" y="22236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2" name="Google Shape;5452;p54"/>
            <p:cNvSpPr/>
            <p:nvPr/>
          </p:nvSpPr>
          <p:spPr>
            <a:xfrm>
              <a:off x="4818750" y="207777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3" name="Google Shape;5453;p54"/>
            <p:cNvSpPr/>
            <p:nvPr/>
          </p:nvSpPr>
          <p:spPr>
            <a:xfrm>
              <a:off x="4818750" y="2004850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4" name="Google Shape;5454;p54"/>
            <p:cNvSpPr/>
            <p:nvPr/>
          </p:nvSpPr>
          <p:spPr>
            <a:xfrm>
              <a:off x="4818750" y="1931925"/>
              <a:ext cx="61050" cy="58350"/>
            </a:xfrm>
            <a:custGeom>
              <a:rect b="b" l="l" r="r" t="t"/>
              <a:pathLst>
                <a:path extrusionOk="0" h="2334" w="2442">
                  <a:moveTo>
                    <a:pt x="0" y="0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5" name="Google Shape;5455;p54"/>
            <p:cNvSpPr/>
            <p:nvPr/>
          </p:nvSpPr>
          <p:spPr>
            <a:xfrm>
              <a:off x="4667825" y="1713425"/>
              <a:ext cx="60750" cy="58375"/>
            </a:xfrm>
            <a:custGeom>
              <a:rect b="b" l="l" r="r" t="t"/>
              <a:pathLst>
                <a:path extrusionOk="0" h="2335" w="2430">
                  <a:moveTo>
                    <a:pt x="1" y="1"/>
                  </a:moveTo>
                  <a:lnTo>
                    <a:pt x="1" y="2335"/>
                  </a:lnTo>
                  <a:lnTo>
                    <a:pt x="2430" y="2335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6" name="Google Shape;5456;p54"/>
            <p:cNvSpPr/>
            <p:nvPr/>
          </p:nvSpPr>
          <p:spPr>
            <a:xfrm>
              <a:off x="4516625" y="1713425"/>
              <a:ext cx="61050" cy="58375"/>
            </a:xfrm>
            <a:custGeom>
              <a:rect b="b" l="l" r="r" t="t"/>
              <a:pathLst>
                <a:path extrusionOk="0" h="2335" w="2442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7" name="Google Shape;5457;p54"/>
            <p:cNvSpPr/>
            <p:nvPr/>
          </p:nvSpPr>
          <p:spPr>
            <a:xfrm>
              <a:off x="4441025" y="1713425"/>
              <a:ext cx="61050" cy="58075"/>
            </a:xfrm>
            <a:custGeom>
              <a:rect b="b" l="l" r="r" t="t"/>
              <a:pathLst>
                <a:path extrusionOk="0" h="2323" w="2442">
                  <a:moveTo>
                    <a:pt x="0" y="1"/>
                  </a:moveTo>
                  <a:lnTo>
                    <a:pt x="0" y="2323"/>
                  </a:lnTo>
                  <a:lnTo>
                    <a:pt x="2441" y="2323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8" name="Google Shape;5458;p54"/>
            <p:cNvSpPr/>
            <p:nvPr/>
          </p:nvSpPr>
          <p:spPr>
            <a:xfrm>
              <a:off x="5196775" y="16405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9" name="Google Shape;5459;p54"/>
            <p:cNvSpPr/>
            <p:nvPr/>
          </p:nvSpPr>
          <p:spPr>
            <a:xfrm>
              <a:off x="5121175" y="16405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5"/>
                  </a:lnTo>
                  <a:lnTo>
                    <a:pt x="2441" y="2335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0" name="Google Shape;5460;p54"/>
            <p:cNvSpPr/>
            <p:nvPr/>
          </p:nvSpPr>
          <p:spPr>
            <a:xfrm>
              <a:off x="5121175" y="156757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1" name="Google Shape;5461;p54"/>
            <p:cNvSpPr/>
            <p:nvPr/>
          </p:nvSpPr>
          <p:spPr>
            <a:xfrm>
              <a:off x="5196775" y="14946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2" name="Google Shape;5462;p54"/>
            <p:cNvSpPr/>
            <p:nvPr/>
          </p:nvSpPr>
          <p:spPr>
            <a:xfrm>
              <a:off x="5121175" y="149465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3" name="Google Shape;5463;p54"/>
            <p:cNvSpPr/>
            <p:nvPr/>
          </p:nvSpPr>
          <p:spPr>
            <a:xfrm>
              <a:off x="5196775" y="156757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4" name="Google Shape;5464;p54"/>
            <p:cNvSpPr/>
            <p:nvPr/>
          </p:nvSpPr>
          <p:spPr>
            <a:xfrm>
              <a:off x="5121175" y="14217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5" name="Google Shape;5465;p54"/>
            <p:cNvSpPr/>
            <p:nvPr/>
          </p:nvSpPr>
          <p:spPr>
            <a:xfrm>
              <a:off x="5196775" y="14217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6" name="Google Shape;5466;p54"/>
            <p:cNvSpPr/>
            <p:nvPr/>
          </p:nvSpPr>
          <p:spPr>
            <a:xfrm>
              <a:off x="5121175" y="1421725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7" name="Google Shape;5467;p54"/>
            <p:cNvSpPr/>
            <p:nvPr/>
          </p:nvSpPr>
          <p:spPr>
            <a:xfrm>
              <a:off x="5121175" y="13488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8" name="Google Shape;5468;p54"/>
            <p:cNvSpPr/>
            <p:nvPr/>
          </p:nvSpPr>
          <p:spPr>
            <a:xfrm>
              <a:off x="5196775" y="1348800"/>
              <a:ext cx="61025" cy="58375"/>
            </a:xfrm>
            <a:custGeom>
              <a:rect b="b" l="l" r="r" t="t"/>
              <a:pathLst>
                <a:path extrusionOk="0" h="2335" w="2441">
                  <a:moveTo>
                    <a:pt x="0" y="1"/>
                  </a:moveTo>
                  <a:lnTo>
                    <a:pt x="0" y="2334"/>
                  </a:lnTo>
                  <a:lnTo>
                    <a:pt x="2441" y="2334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2" name="Shape 5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73" name="Google Shape;5473;p55"/>
          <p:cNvGraphicFramePr/>
          <p:nvPr/>
        </p:nvGraphicFramePr>
        <p:xfrm>
          <a:off x="1075525" y="57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{626AE1D7-F7D6-4655-BC94-D4A73BC87BC9}</a:tableStyleId>
              </a:tblPr>
              <a:tblGrid>
                <a:gridCol w="1678850"/>
                <a:gridCol w="1738100"/>
                <a:gridCol w="1738100"/>
                <a:gridCol w="1837900"/>
              </a:tblGrid>
              <a:tr h="52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PRTG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SolarWind</a:t>
                      </a: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s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Nagios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28150">
                <a:tc>
                  <a:txBody>
                    <a:bodyPr/>
                    <a:lstStyle/>
                    <a:p>
                      <a:pPr indent="0" lvl="0" marL="0" marR="9144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Dashboard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200">
                <a:tc>
                  <a:txBody>
                    <a:bodyPr/>
                    <a:lstStyle/>
                    <a:p>
                      <a:pPr indent="0" lvl="0" marL="0" marR="9144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Visual Maps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No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025">
                <a:tc>
                  <a:txBody>
                    <a:bodyPr/>
                    <a:lstStyle/>
                    <a:p>
                      <a:pPr indent="0" lvl="0" marL="0" marR="9144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Uptime Monitoring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150">
                <a:tc>
                  <a:txBody>
                    <a:bodyPr/>
                    <a:lstStyle/>
                    <a:p>
                      <a:pPr indent="0" lvl="0" marL="0" marR="9144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Open Source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No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No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5025">
                <a:tc>
                  <a:txBody>
                    <a:bodyPr/>
                    <a:lstStyle/>
                    <a:p>
                      <a:pPr indent="0" lvl="0" marL="0" marR="9144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200">
                          <a:solidFill>
                            <a:schemeClr val="lt1"/>
                          </a:solidFill>
                          <a:latin typeface="VT323"/>
                          <a:ea typeface="VT323"/>
                          <a:cs typeface="VT323"/>
                          <a:sym typeface="VT323"/>
                        </a:rPr>
                        <a:t>Network Automation</a:t>
                      </a:r>
                      <a:endParaRPr sz="2200">
                        <a:solidFill>
                          <a:schemeClr val="lt1"/>
                        </a:solidFill>
                        <a:latin typeface="VT323"/>
                        <a:ea typeface="VT323"/>
                        <a:cs typeface="VT323"/>
                        <a:sym typeface="VT323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No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Fira Mono"/>
                          <a:ea typeface="Fira Mono"/>
                          <a:cs typeface="Fira Mono"/>
                          <a:sym typeface="Fira Mon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Fira Mono"/>
                        <a:ea typeface="Fira Mono"/>
                        <a:cs typeface="Fira Mono"/>
                        <a:sym typeface="Fira Mon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7" name="Shape 5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" name="Google Shape;5478;p56"/>
          <p:cNvSpPr/>
          <p:nvPr/>
        </p:nvSpPr>
        <p:spPr>
          <a:xfrm>
            <a:off x="4169488" y="1202825"/>
            <a:ext cx="810300" cy="810300"/>
          </a:xfrm>
          <a:prstGeom prst="rect">
            <a:avLst/>
          </a:prstGeom>
          <a:solidFill>
            <a:srgbClr val="0A0C0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9" name="Google Shape;5479;p56"/>
          <p:cNvSpPr txBox="1"/>
          <p:nvPr/>
        </p:nvSpPr>
        <p:spPr>
          <a:xfrm>
            <a:off x="1208101" y="1817725"/>
            <a:ext cx="6730800" cy="19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A0C0C"/>
                </a:solidFill>
                <a:latin typeface="VT323"/>
                <a:ea typeface="VT323"/>
                <a:cs typeface="VT323"/>
                <a:sym typeface="VT323"/>
              </a:rPr>
              <a:t>DESARROLLO DE LA SOLUCIÓN EN NAGIOS</a:t>
            </a:r>
            <a:endParaRPr sz="4400">
              <a:solidFill>
                <a:srgbClr val="0A0C0C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5480" name="Google Shape;5480;p56"/>
          <p:cNvSpPr txBox="1"/>
          <p:nvPr/>
        </p:nvSpPr>
        <p:spPr>
          <a:xfrm>
            <a:off x="3863053" y="1252375"/>
            <a:ext cx="14232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74B993"/>
                </a:solidFill>
                <a:latin typeface="VT323"/>
                <a:ea typeface="VT323"/>
                <a:cs typeface="VT323"/>
                <a:sym typeface="VT323"/>
              </a:rPr>
              <a:t>03</a:t>
            </a:r>
            <a:endParaRPr sz="6000">
              <a:solidFill>
                <a:srgbClr val="74B993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ld Nukia Style Consulting Toolkit by Slidesgo">
  <a:themeElements>
    <a:clrScheme name="Simple Light">
      <a:dk1>
        <a:srgbClr val="0A0C0C"/>
      </a:dk1>
      <a:lt1>
        <a:srgbClr val="74B993"/>
      </a:lt1>
      <a:dk2>
        <a:srgbClr val="0A0C0C"/>
      </a:dk2>
      <a:lt2>
        <a:srgbClr val="0A0C0C"/>
      </a:lt2>
      <a:accent1>
        <a:srgbClr val="0A0C0C"/>
      </a:accent1>
      <a:accent2>
        <a:srgbClr val="74B993"/>
      </a:accent2>
      <a:accent3>
        <a:srgbClr val="74B993"/>
      </a:accent3>
      <a:accent4>
        <a:srgbClr val="74B993"/>
      </a:accent4>
      <a:accent5>
        <a:srgbClr val="74B993"/>
      </a:accent5>
      <a:accent6>
        <a:srgbClr val="74B993"/>
      </a:accent6>
      <a:hlink>
        <a:srgbClr val="0A0C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