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presProps" Target="presProps.xml" /><Relationship Id="rId5" Type="http://schemas.openxmlformats.org/officeDocument/2006/relationships/slide" Target="slides/slide4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C745AC-5DC7-B940-89B0-39F096F5E0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US" b="1" i="1"/>
              <a:t>ORFOOD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CDF6F69-58CB-AF4A-8E67-CC3FF79C97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US"/>
              <a:t>Gómez Rodríguez Diego Alberto</a:t>
            </a:r>
          </a:p>
          <a:p>
            <a:r>
              <a:rPr lang="es-US"/>
              <a:t>Garcia Hernández Hernán</a:t>
            </a:r>
          </a:p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37281597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665AD2-E967-D64E-9AF7-FE41CDBFF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/>
              <a:t>Problemas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08CA59-4B9B-2C4D-92B8-906FE4C1D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/>
              <a:t>Atención lenta en pedidos de los restaurantes o bares
Tardanza en cobranza por los meseros</a:t>
            </a:r>
          </a:p>
          <a:p>
            <a:r>
              <a:rPr lang="es-US"/>
              <a:t>Tiempo limitado para comer.</a:t>
            </a:r>
          </a:p>
          <a:p>
            <a:r>
              <a:rPr lang="es-US"/>
              <a:t>Falta de efectivo. </a:t>
            </a:r>
          </a:p>
          <a:p>
            <a:r>
              <a:rPr lang="es-US"/>
              <a:t>Espera de ticket o comprobante de pago.</a:t>
            </a:r>
          </a:p>
          <a:p>
            <a:r>
              <a:rPr lang="es-US"/>
              <a:t> Cambio en la decisión del pedido o aumento de pedido al ordenar</a:t>
            </a:r>
          </a:p>
        </p:txBody>
      </p:sp>
    </p:spTree>
    <p:extLst>
      <p:ext uri="{BB962C8B-B14F-4D97-AF65-F5344CB8AC3E}">
        <p14:creationId xmlns:p14="http://schemas.microsoft.com/office/powerpoint/2010/main" val="990352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B06BE5-3FAB-274C-9C08-1293B0D0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/>
              <a:t>Soluciones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13A076-7146-4640-AF65-E956BFD1D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/>
              <a:t>Rapidez al ordenar </a:t>
            </a:r>
          </a:p>
          <a:p>
            <a:r>
              <a:rPr lang="es-US"/>
              <a:t>Distintas formas de pago.</a:t>
            </a:r>
          </a:p>
          <a:p>
            <a:r>
              <a:rPr lang="es-US"/>
              <a:t>Eficiencia de los meseros, solo se dedicarían a servir y no a tomar orden</a:t>
            </a:r>
          </a:p>
          <a:p>
            <a:r>
              <a:rPr lang="es-US"/>
              <a:t>Aumento de ganancia para los restaurantes.</a:t>
            </a:r>
          </a:p>
          <a:p>
            <a:r>
              <a:rPr lang="es-US"/>
              <a:t>Aprovechamiento de tiempo para los clientes.</a:t>
            </a:r>
          </a:p>
        </p:txBody>
      </p:sp>
    </p:spTree>
    <p:extLst>
      <p:ext uri="{BB962C8B-B14F-4D97-AF65-F5344CB8AC3E}">
        <p14:creationId xmlns:p14="http://schemas.microsoft.com/office/powerpoint/2010/main" val="1120340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104782-F628-9D4B-9AFC-CF4425E58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/>
              <a:t>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11B590-6C2F-0946-9D60-C942F6C1A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/>
              <a:t>PARA LOS OFICINISTAS:</a:t>
            </a:r>
          </a:p>
          <a:p>
            <a:r>
              <a:rPr lang="es-US"/>
              <a:t>Puedes realizar tu pedido antes de que sea tu hora de comida para que al llegar solo sea recoger y no perder tiempo en lo que te toman la orden.</a:t>
            </a:r>
          </a:p>
          <a:p>
            <a:r>
              <a:rPr lang="es-US"/>
              <a:t>Se realizan pagos por medio de la app.</a:t>
            </a:r>
          </a:p>
          <a:p>
            <a:r>
              <a:rPr lang="es-US"/>
              <a:t>La hora de comida es aprovechada tal cual la intención.</a:t>
            </a:r>
          </a:p>
          <a:p>
            <a:r>
              <a:rPr lang="es-US"/>
              <a:t>La app es gratuita.</a:t>
            </a:r>
          </a:p>
        </p:txBody>
      </p:sp>
    </p:spTree>
    <p:extLst>
      <p:ext uri="{BB962C8B-B14F-4D97-AF65-F5344CB8AC3E}">
        <p14:creationId xmlns:p14="http://schemas.microsoft.com/office/powerpoint/2010/main" val="1625906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E3C569-2AC9-9842-92CE-7088292B5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/>
              <a:t>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90E37D-CB9E-7B48-8D5D-1262F19EC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132318"/>
            <a:ext cx="9603275" cy="3450613"/>
          </a:xfrm>
        </p:spPr>
        <p:txBody>
          <a:bodyPr/>
          <a:lstStyle/>
          <a:p>
            <a:r>
              <a:rPr lang="es-US" b="1"/>
              <a:t>PARA LOS ESTABLECIMIENTOS:</a:t>
            </a:r>
          </a:p>
          <a:p>
            <a:r>
              <a:rPr lang="es-US"/>
              <a:t>El uso de la app es gratuita.</a:t>
            </a:r>
          </a:p>
          <a:p>
            <a:r>
              <a:rPr lang="es-US"/>
              <a:t>Los empleados trabajan exactamente para lo que son contemplados.</a:t>
            </a:r>
          </a:p>
          <a:p>
            <a:r>
              <a:rPr lang="es-US"/>
              <a:t>El nivel de eficiencia y por lo tanto de calidad del establecimiento aunmeta.</a:t>
            </a:r>
          </a:p>
          <a:p>
            <a:r>
              <a:rPr lang="es-US"/>
              <a:t>Las ganancias aumentan al tener clientes satisfechos </a:t>
            </a:r>
          </a:p>
          <a:p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576452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94F7E6-41F9-574F-A6CB-EDEC36B36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/>
              <a:t>Funcionamiento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ECBAE7-8661-3844-A0FC-4D755BF92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3754"/>
            <a:ext cx="9603275" cy="3450613"/>
          </a:xfrm>
        </p:spPr>
        <p:txBody>
          <a:bodyPr/>
          <a:lstStyle/>
          <a:p>
            <a:r>
              <a:rPr lang="es-US"/>
              <a:t>La app obtiene la ubicación del usuario y le muestra los restaurantes cercanos.</a:t>
            </a:r>
          </a:p>
          <a:p>
            <a:r>
              <a:rPr lang="es-US"/>
              <a:t>Cada restaurante tiene el menú del día y puedes elegir el platillo </a:t>
            </a:r>
          </a:p>
          <a:p>
            <a:r>
              <a:rPr lang="es-US"/>
              <a:t>Cada platillo tiene información como lo es:</a:t>
            </a:r>
          </a:p>
          <a:p>
            <a:r>
              <a:rPr lang="es-US" i="1"/>
              <a:t>Tiempo de preparación.</a:t>
            </a:r>
          </a:p>
          <a:p>
            <a:r>
              <a:rPr lang="es-US" i="1"/>
              <a:t>Precio</a:t>
            </a:r>
          </a:p>
          <a:p>
            <a:r>
              <a:rPr lang="es-US" i="1"/>
              <a:t>Detalles propios del platillo.</a:t>
            </a:r>
          </a:p>
        </p:txBody>
      </p:sp>
    </p:spTree>
    <p:extLst>
      <p:ext uri="{BB962C8B-B14F-4D97-AF65-F5344CB8AC3E}">
        <p14:creationId xmlns:p14="http://schemas.microsoft.com/office/powerpoint/2010/main" val="18700346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BA650F-1B91-AE42-9D93-BDDFD45F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/>
              <a:t>Funcionamiento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FB5C8B-5147-FA4E-8C19-434E27B9A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/>
              <a:t>Aparece el método de pago.</a:t>
            </a:r>
          </a:p>
          <a:p>
            <a:r>
              <a:rPr lang="es-US"/>
              <a:t>Posibilidad de agregar a tu pedido algo mss</a:t>
            </a:r>
          </a:p>
          <a:p>
            <a:r>
              <a:rPr lang="es-US"/>
              <a:t>Se asigna un mesero. </a:t>
            </a:r>
          </a:p>
          <a:p>
            <a:r>
              <a:rPr lang="es-US"/>
              <a:t>Solo es cuestión de que se entregue el pedido y listo.</a:t>
            </a:r>
          </a:p>
          <a:p>
            <a:pPr marL="0" indent="0">
              <a:buNone/>
            </a:pPr>
            <a:endParaRPr lang="es-US"/>
          </a:p>
        </p:txBody>
      </p:sp>
    </p:spTree>
    <p:extLst>
      <p:ext uri="{BB962C8B-B14F-4D97-AF65-F5344CB8AC3E}">
        <p14:creationId xmlns:p14="http://schemas.microsoft.com/office/powerpoint/2010/main" val="41806433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7C86C1-5DE7-0645-A94C-ADD92E9F9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/>
              <a:t>Monetización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1031BA-CF61-564E-9926-1372BCA57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/>
              <a:t>Por cada platillo se aumentara un pequeño porcentaje a cada platillo.</a:t>
            </a:r>
          </a:p>
          <a:p>
            <a:r>
              <a:rPr lang="es-US"/>
              <a:t>El monto al ser mínimo no afecta al cliente (no sabes que existe el cargo, aparece en el precio del pedido)</a:t>
            </a:r>
          </a:p>
          <a:p>
            <a:r>
              <a:rPr lang="es-US"/>
              <a:t>Al restaurante se le paga solo lo que cuesta su platillo</a:t>
            </a:r>
          </a:p>
          <a:p>
            <a:r>
              <a:rPr lang="es-US"/>
              <a:t>Las ganancias son casi metas al no tener que invertir en repartidores o algo similar </a:t>
            </a:r>
          </a:p>
          <a:p>
            <a:r>
              <a:rPr lang="es-US"/>
              <a:t>Existirá publicidad para generar ganancias en la app.</a:t>
            </a:r>
          </a:p>
          <a:p>
            <a:r>
              <a:rPr lang="es-US"/>
              <a:t>Existe la versión premium sin anuncios pero con un costo.</a:t>
            </a:r>
          </a:p>
        </p:txBody>
      </p:sp>
    </p:spTree>
    <p:extLst>
      <p:ext uri="{BB962C8B-B14F-4D97-AF65-F5344CB8AC3E}">
        <p14:creationId xmlns:p14="http://schemas.microsoft.com/office/powerpoint/2010/main" val="2415450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559F27-B5A6-6A40-BE65-DD31DBC84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US"/>
              <a:t>Otros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988AD0-9608-8649-8999-65AA5EF61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US"/>
              <a:t>El servicio es eficiente pues exige al estacionamiento cumplir para tener buena calificación</a:t>
            </a:r>
          </a:p>
          <a:p>
            <a:r>
              <a:rPr lang="es-US"/>
              <a:t>La app no se preocupa de perdidas pues los pagos son al pedir la orden.</a:t>
            </a:r>
          </a:p>
          <a:p>
            <a:r>
              <a:rPr lang="es-US"/>
              <a:t>Las cancelaciones de pedidos solo son aceptadas en los primeros 5 minutos.</a:t>
            </a:r>
          </a:p>
          <a:p>
            <a:r>
              <a:rPr lang="es-US"/>
              <a:t>La publicidad es considerada </a:t>
            </a:r>
          </a:p>
          <a:p>
            <a:r>
              <a:rPr lang="es-US"/>
              <a:t>Se vende un servicio a muy bajo costo pero al ser muy usado genera ganacias importante s</a:t>
            </a:r>
          </a:p>
        </p:txBody>
      </p:sp>
    </p:spTree>
    <p:extLst>
      <p:ext uri="{BB962C8B-B14F-4D97-AF65-F5344CB8AC3E}">
        <p14:creationId xmlns:p14="http://schemas.microsoft.com/office/powerpoint/2010/main" val="984296786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9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0" baseType="lpstr">
      <vt:lpstr>Galería</vt:lpstr>
      <vt:lpstr>ORFOOD</vt:lpstr>
      <vt:lpstr>Problemas</vt:lpstr>
      <vt:lpstr>Soluciones</vt:lpstr>
      <vt:lpstr>Ventajas</vt:lpstr>
      <vt:lpstr>Ventajas</vt:lpstr>
      <vt:lpstr>Funcionamiento</vt:lpstr>
      <vt:lpstr>Funcionamiento</vt:lpstr>
      <vt:lpstr>Monetización</vt:lpstr>
      <vt:lpstr>Otros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ORFOOD</dc:title>
  <dc:creator>Diego Gomez Rodriguez</dc:creator>
  <cp:lastModifiedBy>Diego Gomez Rodriguez</cp:lastModifiedBy>
  <cp:revision>1</cp:revision>
  <dcterms:created xsi:type="dcterms:W3CDTF">2020-06-15T03:47:11Z</dcterms:created>
  <dcterms:modified xsi:type="dcterms:W3CDTF">2020-06-15T04:25:05Z</dcterms:modified>
</cp:coreProperties>
</file>