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TWvtGnX1lRkwGTS9fl6iWIXA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hweigi.github.io/assembler-simulator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cebook.com/groups/azeri.developers/permalink/2337918729591636/?comment_id=2340253079358201&amp;comment_tracking=%7B%22tn%22%3A%22R%22%7D" TargetMode="External"/><Relationship Id="rId3" Type="http://schemas.openxmlformats.org/officeDocument/2006/relationships/hyperlink" Target="https://www.facebook.com/groups/azeri.developers/permalink/2337918729591636/?comment_id=2340253436024832&amp;comment_tracking=%7B%22tn%22%3A%22R%22%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https://schweigi.github.io/assembler-simulator/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df9965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dcdf996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8a2ca1b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5d8a2ca1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https://www.facebook.com/groups/azeri.developers/permalink/2337918729591636/?comment_id=2340253079358201&amp;comment_tracking=%7B%22tn%22%3A%22R%22%7D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https://www.facebook.com/groups/azeri.developers/permalink/2337918729591636/?comment_id=2340253436024832&amp;comment_tracking=%7B%22tn%22%3A%22R%22%7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8a2ca1b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5d8a2ca1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8a2ca1b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d8a2ca1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8a2ca1b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5d8a2ca1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cdf9965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5dcdf996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01/07 Mentors &lt;&gt; 01/07 Sessions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Perf tuning/Troubleshooting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11700" y="14387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Code coverage - Cyclomatic complexity - Asymptotic notation - Big O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VM optimization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Memory management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Profiling - Metric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PMU/PT/LBR - Processor Feature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BCC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Linux perf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SystemTap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strace/dtrace/ltrace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cdf9965d_0_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Perf Tuning ninja - SWOT analysis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4" name="Google Shape;124;g5dcdf9965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152100"/>
            <a:ext cx="7353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Security Trends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SecOps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Reverse Engineering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Web App security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Kernel developer(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Windows/Linux/Own)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/Microarchitecture geek (Intel)/Security Researcher (Lenovo, Microsoft, Mysql, Python etc.)/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Software Engineer ∨ Architect/Hardware Engineer (FPGA, ASIC, Firmware researcher - BIOS, UEFI, coreboot)/Contributor/Virtualization lover (VTx)/Intel lover (SGX, VTx, TXT, MMX, VNNI)/Performance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tuning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ninja/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System Architect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B0F0"/>
                </a:solidFill>
              </a:rPr>
              <a:t>http://</a:t>
            </a:r>
            <a:r>
              <a:rPr lang="en">
                <a:solidFill>
                  <a:srgbClr val="00B0F0"/>
                </a:solidFill>
              </a:rPr>
              <a:t>linkedin.com/in/emin-ghuliev-461a22129/</a:t>
            </a:r>
            <a:endParaRPr/>
          </a:p>
        </p:txBody>
      </p:sp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Me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Education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Self-taught ninja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Work experience: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Mindcon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CERT Government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APA Holding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Lambercy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E-GOV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EnsignInfoSecurity (as soon as)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Software Architect/System Engineering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Algorithms (Bloom filter (space efficient), Tomasulo, Branch prediction, Speculative execution, Instruction pipelining)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Optimization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(Cache types - WB, WT/Replacement algorithms - LRU,Random replacement, LIFO, FIFO -  Compiler based optimization - Loop unrolling, Dead code elimination, Code coverage, Register allocation, Machine code optimization, Prefetching)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SWOT (strength, weakness, opportunities, threats) analysis.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Distributed and parallel computing - protocols (IPC, RPC, Shared memory), algorithms (consistent hashing, fork-join model, pipeline, concurrency, parallelism)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Parallelism, concurrency (reactor pattern) - Instruction-level, task-level, data level parallelism (Vector processor - SIMD, SIMT)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Virtualization (VTx/binary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 translation or emulation) - Memory, Device, CPU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Compiler/Interpreter principles - (Lexical, token, semantic), Interpreter based VM and bytecodes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8a2ca1b7_0_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Compiler principles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7" name="Google Shape;87;g5d8a2ca1b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3156275" cy="3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5d8a2ca1b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6525"/>
            <a:ext cx="3156275" cy="438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8a2ca1b7_0_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Modern CPU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4" name="Google Shape;94;g5d8a2ca1b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" y="1368675"/>
            <a:ext cx="847137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8a2ca1b7_0_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Instruction cycle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0" name="Google Shape;100;g5d8a2ca1b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75" y="1413725"/>
            <a:ext cx="6665948" cy="3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8a2ca1b7_0_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Machine Learning/Computer Vision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6" name="Google Shape;106;g5d8a2ca1b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719625"/>
            <a:ext cx="60388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cdf9965d_0_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OS Kernel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2" name="Google Shape;112;g5dcdf9965d_0_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BIOS/UEFI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Architectures - (Bootloader, BIOS data structures, Multiprocessing, Interrupts, Exceptions, ACPI, Hypervisor, Timer, Memory/IO mapped, PCI(e), Syscalls, Context switching)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Device drivers - (Network, USB, Storage  - IDE/ATA, Keyboard)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File system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Process scheduler - Scheduler types: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Long term scheduler (which process are to be admitted to the ready queue - CPU or I/O bound)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Medium term scheduler (transfer to second storage from main memory)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Short term scheduler (schedule after interrupt)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Preemptive multitasking (Completely fair scheduler, Priority scheduling, Round-robin/time slicing)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Memory Management (TLB, Paging, Segmentation)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PXE (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painful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 :-D 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