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71" r:id="rId4"/>
    <p:sldId id="268" r:id="rId5"/>
    <p:sldId id="275" r:id="rId6"/>
    <p:sldId id="267" r:id="rId7"/>
    <p:sldId id="273" r:id="rId8"/>
    <p:sldId id="274" r:id="rId9"/>
  </p:sldIdLst>
  <p:sldSz cx="9144000" cy="5143500" type="screen16x9"/>
  <p:notesSz cx="6858000" cy="9144000"/>
  <p:embeddedFontLst>
    <p:embeddedFont>
      <p:font typeface="Oswald" pitchFamily="2" charset="77"/>
      <p:regular r:id="rId11"/>
      <p:bold r:id="rId12"/>
    </p:embeddedFont>
    <p:embeddedFont>
      <p:font typeface="Source Code Pro" panose="020B0509030403020204" pitchFamily="49" charset="77"/>
      <p:regular r:id="rId13"/>
      <p:bold r:id="rId14"/>
    </p:embeddedFont>
    <p:embeddedFont>
      <p:font typeface="Source Code Pro Medium" panose="020B0509030403020204" pitchFamily="49" charset="77"/>
      <p:regular r:id="rId15"/>
      <p:bold r:id="rId16"/>
    </p:embeddedFont>
    <p:embeddedFont>
      <p:font typeface="Varela Round" pitchFamily="2" charset="-79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9"/>
    <p:restoredTop sz="94728"/>
  </p:normalViewPr>
  <p:slideViewPr>
    <p:cSldViewPr snapToGrid="0">
      <p:cViewPr varScale="1">
        <p:scale>
          <a:sx n="194" d="100"/>
          <a:sy n="194" d="100"/>
        </p:scale>
        <p:origin x="1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07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57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081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874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220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8fda550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8fda550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791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ctalent.globa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iee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0-to-hero</a:t>
            </a: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01/10 Mentors &lt;&gt; 01/10 Sessions</a:t>
            </a:r>
            <a:endParaRPr sz="2400" dirty="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Me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latin typeface="Varela Round"/>
                <a:cs typeface="Varela Round"/>
              </a:rPr>
              <a:t>Success is cover page of a failure book</a:t>
            </a:r>
          </a:p>
          <a:p>
            <a:pPr marL="0" lvl="0" indent="0">
              <a:buNone/>
            </a:pPr>
            <a:endParaRPr lang="en-US" dirty="0">
              <a:latin typeface="Varela Round"/>
              <a:cs typeface="Varela Round"/>
            </a:endParaRPr>
          </a:p>
          <a:p>
            <a:pPr marL="0" lvl="0" indent="0">
              <a:buNone/>
            </a:pPr>
            <a:r>
              <a:rPr lang="en-US" dirty="0">
                <a:latin typeface="Varela Round"/>
                <a:cs typeface="Varela Round"/>
              </a:rPr>
              <a:t>Be failed, ignored, rejected but not stopped</a:t>
            </a:r>
          </a:p>
          <a:p>
            <a:pPr marL="0" lvl="0" indent="0">
              <a:buNone/>
            </a:pPr>
            <a:endParaRPr lang="en-US" dirty="0">
              <a:latin typeface="Varela Round"/>
              <a:cs typeface="Varela Round"/>
            </a:endParaRPr>
          </a:p>
          <a:p>
            <a:pPr marL="0" lvl="0" indent="0">
              <a:buNone/>
            </a:pPr>
            <a:r>
              <a:rPr lang="en-US" dirty="0">
                <a:latin typeface="Varela Round"/>
                <a:cs typeface="Varela Round"/>
              </a:rPr>
              <a:t>Nobody is wrong, adjust your body</a:t>
            </a:r>
          </a:p>
          <a:p>
            <a:pPr marL="0" lvl="0" indent="0">
              <a:buNone/>
            </a:pPr>
            <a:endParaRPr lang="en-US" dirty="0">
              <a:latin typeface="Varela Round"/>
              <a:cs typeface="Varela Round"/>
            </a:endParaRPr>
          </a:p>
          <a:p>
            <a:pPr marL="0" lvl="0" indent="0">
              <a:buNone/>
            </a:pPr>
            <a:r>
              <a:rPr lang="en-US" dirty="0">
                <a:latin typeface="Varela Round"/>
                <a:cs typeface="Varela Round"/>
              </a:rPr>
              <a:t>Do what u can, with what u have, where u are</a:t>
            </a:r>
          </a:p>
          <a:p>
            <a:pPr marL="0" lvl="0" indent="0">
              <a:buNone/>
            </a:pPr>
            <a:endParaRPr lang="en-US" dirty="0">
              <a:latin typeface="Varela Round"/>
              <a:cs typeface="Varela Round"/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</a:t>
            </a:r>
            <a:r>
              <a:rPr lang="en-US" dirty="0" err="1">
                <a:solidFill>
                  <a:srgbClr val="00B0F0"/>
                </a:solidFill>
              </a:rPr>
              <a:t>sakom</a:t>
            </a:r>
            <a:r>
              <a:rPr lang="en-US" dirty="0">
                <a:solidFill>
                  <a:srgbClr val="00B0F0"/>
                </a:solidFill>
              </a:rPr>
              <a:t>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Job / Education EU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France: Got 1 year work permit after MSc degree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Germany: Blue card, after 2y get permanent residence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Language: Is must for country you are moving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indent="0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Requirements: IELTS / </a:t>
            </a:r>
            <a:r>
              <a:rPr lang="en-US" dirty="0" err="1">
                <a:latin typeface="Varela Round"/>
                <a:ea typeface="Varela Round"/>
                <a:cs typeface="Varela Round"/>
                <a:sym typeface="Varela Round"/>
              </a:rPr>
              <a:t>Toefl</a:t>
            </a: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, References, Good grades transcript</a:t>
            </a:r>
          </a:p>
          <a:p>
            <a:pPr marL="0" indent="0"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Capital: 10k + Scholarship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41906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Job / Education US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Visas: H1B, </a:t>
            </a:r>
            <a:r>
              <a:rPr lang="en-US" dirty="0" err="1">
                <a:latin typeface="Varela Round"/>
                <a:ea typeface="Varela Round"/>
                <a:cs typeface="Varela Round"/>
                <a:sym typeface="Varela Round"/>
              </a:rPr>
              <a:t>GreenCard</a:t>
            </a: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, F1, J1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Capital: 50k $</a:t>
            </a:r>
          </a:p>
          <a:p>
            <a:pPr marL="0" lvl="0" indent="0"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Requirements: GRE / GMAT / </a:t>
            </a:r>
            <a:r>
              <a:rPr lang="en-US" dirty="0" err="1">
                <a:latin typeface="Varela Round"/>
                <a:ea typeface="Varela Round"/>
                <a:cs typeface="Varela Round"/>
                <a:sym typeface="Varela Round"/>
              </a:rPr>
              <a:t>Toefl</a:t>
            </a: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</a:p>
          <a:p>
            <a:pPr marL="0" lvl="0" indent="0"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>
              <a:buNone/>
            </a:pPr>
            <a:r>
              <a:rPr lang="en-US" dirty="0">
                <a:hlinkClick r:id="rId3"/>
              </a:rPr>
              <a:t>https://ectalent.global/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>
                <a:hlinkClick r:id="rId4"/>
              </a:rPr>
              <a:t>https://www.ciee.org/</a:t>
            </a: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61911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Open Source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50848" y="1415816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fontAlgn="base">
              <a:buNone/>
            </a:pPr>
            <a:r>
              <a:rPr lang="en-US" dirty="0">
                <a:latin typeface="Varela Round"/>
                <a:cs typeface="Varela Round"/>
              </a:rPr>
              <a:t>Experience</a:t>
            </a:r>
          </a:p>
          <a:p>
            <a:pPr marL="114300" indent="0" fontAlgn="base">
              <a:buNone/>
            </a:pPr>
            <a:endParaRPr lang="en-US" dirty="0">
              <a:latin typeface="Varela Round"/>
              <a:cs typeface="Varela Round"/>
            </a:endParaRPr>
          </a:p>
          <a:p>
            <a:pPr marL="114300" indent="0" fontAlgn="base">
              <a:buNone/>
            </a:pPr>
            <a:r>
              <a:rPr lang="en-US" dirty="0">
                <a:latin typeface="Varela Round"/>
                <a:cs typeface="Varela Round"/>
              </a:rPr>
              <a:t>Knowledge</a:t>
            </a:r>
          </a:p>
          <a:p>
            <a:pPr marL="114300" indent="0" fontAlgn="base">
              <a:buNone/>
            </a:pPr>
            <a:endParaRPr lang="en-US" dirty="0">
              <a:latin typeface="Varela Round"/>
              <a:cs typeface="Varela Round"/>
            </a:endParaRPr>
          </a:p>
          <a:p>
            <a:pPr marL="114300" indent="0" fontAlgn="base">
              <a:buNone/>
            </a:pPr>
            <a:r>
              <a:rPr lang="en-US" dirty="0">
                <a:latin typeface="Varela Round"/>
                <a:cs typeface="Varela Round"/>
              </a:rPr>
              <a:t>Visibility</a:t>
            </a:r>
          </a:p>
          <a:p>
            <a:pPr marL="114300" indent="0" fontAlgn="base">
              <a:buNone/>
            </a:pPr>
            <a:endParaRPr lang="en-US" dirty="0">
              <a:latin typeface="Varela Round"/>
              <a:cs typeface="Varela Round"/>
            </a:endParaRPr>
          </a:p>
          <a:p>
            <a:pPr marL="114300" indent="0" fontAlgn="base">
              <a:buNone/>
            </a:pPr>
            <a:r>
              <a:rPr lang="en-US" dirty="0">
                <a:latin typeface="Varela Round"/>
                <a:cs typeface="Varela Round"/>
              </a:rPr>
              <a:t>Friends</a:t>
            </a:r>
          </a:p>
          <a:p>
            <a:pPr marL="114300" indent="0" fontAlgn="base">
              <a:buNone/>
            </a:pPr>
            <a:endParaRPr lang="en-US" dirty="0">
              <a:latin typeface="Varela Round"/>
              <a:cs typeface="Varela Round"/>
            </a:endParaRPr>
          </a:p>
          <a:p>
            <a:pPr marL="114300" indent="0" fontAlgn="base">
              <a:buNone/>
            </a:pPr>
            <a:r>
              <a:rPr lang="en-US" dirty="0">
                <a:latin typeface="Varela Round"/>
                <a:cs typeface="Varela Round"/>
              </a:rPr>
              <a:t>Ideas</a:t>
            </a:r>
          </a:p>
          <a:p>
            <a:pPr marL="114300" indent="0" fontAlgn="base">
              <a:buNone/>
            </a:pPr>
            <a:br>
              <a:rPr lang="en-US" dirty="0"/>
            </a:br>
            <a:br>
              <a:rPr lang="en" dirty="0">
                <a:latin typeface="Varela Round"/>
                <a:ea typeface="Varela Round"/>
                <a:cs typeface="Varela Round"/>
                <a:sym typeface="Varela Round"/>
              </a:rPr>
            </a:b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63120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Google Summer of Code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" name="Picture 2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DB2A1B8A-B692-4643-BB60-EEE6DC4BA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351533"/>
            <a:ext cx="6703484" cy="34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1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Idea to action / Startup Bootstrap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All about Team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Talk, write, ask  people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Put time consistently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Be part of other startup/team even free, to learn process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Enjoy failures, objections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52468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FF"/>
                </a:solidFill>
                <a:latin typeface="Varela Round"/>
                <a:ea typeface="Varela Round"/>
                <a:cs typeface="Varela Round"/>
                <a:sym typeface="Varela Round"/>
              </a:rPr>
              <a:t>Tech Stack</a:t>
            </a:r>
            <a:endParaRPr dirty="0">
              <a:solidFill>
                <a:srgbClr val="9900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35500" y="1318265"/>
            <a:ext cx="8984700" cy="3160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Algorithms and Data Structures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One of Cloud Provider: AWS, </a:t>
            </a:r>
            <a:r>
              <a:rPr lang="en-US" dirty="0" err="1">
                <a:latin typeface="Varela Round"/>
                <a:ea typeface="Varela Round"/>
                <a:cs typeface="Varela Round"/>
                <a:sym typeface="Varela Round"/>
              </a:rPr>
              <a:t>GoogleCloud</a:t>
            </a: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 or Azure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arela Round"/>
                <a:ea typeface="Varela Round"/>
                <a:cs typeface="Varela Round"/>
                <a:sym typeface="Varela Round"/>
              </a:rPr>
              <a:t>OS: Ubuntu, MAC OSX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>
              <a:buNone/>
            </a:pPr>
            <a:r>
              <a:rPr lang="en-US" dirty="0">
                <a:latin typeface="Varela Round"/>
                <a:cs typeface="Varela Round"/>
                <a:sym typeface="Varela Round"/>
              </a:rPr>
              <a:t>Languages: </a:t>
            </a:r>
            <a:r>
              <a:rPr lang="en-US" dirty="0">
                <a:latin typeface="Varela Round"/>
                <a:cs typeface="Varela Round"/>
              </a:rPr>
              <a:t>Python, JS, NodeJS, C++, Go, Rust</a:t>
            </a:r>
          </a:p>
          <a:p>
            <a:pPr marL="0" lvl="0" indent="0">
              <a:buNone/>
            </a:pPr>
            <a:endParaRPr lang="en-US" dirty="0">
              <a:latin typeface="Varela Round"/>
              <a:cs typeface="Varela Round"/>
            </a:endParaRPr>
          </a:p>
          <a:p>
            <a:pPr marL="0" indent="0">
              <a:buNone/>
            </a:pPr>
            <a:r>
              <a:rPr lang="en-US" dirty="0">
                <a:latin typeface="Varela Round"/>
                <a:cs typeface="Varela Round"/>
              </a:rPr>
              <a:t>Version Control System: Git</a:t>
            </a:r>
          </a:p>
          <a:p>
            <a:pPr marL="0" indent="0">
              <a:buNone/>
            </a:pPr>
            <a:endParaRPr lang="en-US" dirty="0">
              <a:latin typeface="Varela Round"/>
              <a:cs typeface="Varela Round"/>
            </a:endParaRPr>
          </a:p>
          <a:p>
            <a:pPr marL="0" indent="0">
              <a:buNone/>
            </a:pPr>
            <a:r>
              <a:rPr lang="en-US" dirty="0">
                <a:latin typeface="Varela Round"/>
                <a:cs typeface="Varela Round"/>
              </a:rPr>
              <a:t>Agile Software Development process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639190203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9900FF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900FF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234</Words>
  <Application>Microsoft Macintosh PowerPoint</Application>
  <PresentationFormat>On-screen Show (16:9)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Varela Round</vt:lpstr>
      <vt:lpstr>Oswald</vt:lpstr>
      <vt:lpstr>Source Code Pro Medium</vt:lpstr>
      <vt:lpstr>Source Code Pro</vt:lpstr>
      <vt:lpstr>Arial</vt:lpstr>
      <vt:lpstr>Modern Writer</vt:lpstr>
      <vt:lpstr>0-to-hero</vt:lpstr>
      <vt:lpstr>Me</vt:lpstr>
      <vt:lpstr>Job / Education EU</vt:lpstr>
      <vt:lpstr>Job / Education US</vt:lpstr>
      <vt:lpstr>Open Source</vt:lpstr>
      <vt:lpstr>Google Summer of Code</vt:lpstr>
      <vt:lpstr>Idea to action / Startup Bootstrap</vt:lpstr>
      <vt:lpstr>Tech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0-to-hero</dc:title>
  <cp:lastModifiedBy>Sako Mammadov</cp:lastModifiedBy>
  <cp:revision>10</cp:revision>
  <dcterms:modified xsi:type="dcterms:W3CDTF">2019-06-01T08:06:26Z</dcterms:modified>
</cp:coreProperties>
</file>