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71" r:id="rId4"/>
    <p:sldId id="276" r:id="rId5"/>
    <p:sldId id="275" r:id="rId6"/>
    <p:sldId id="273" r:id="rId7"/>
    <p:sldId id="274" r:id="rId8"/>
    <p:sldId id="277" r:id="rId9"/>
    <p:sldId id="278" r:id="rId10"/>
  </p:sldIdLst>
  <p:sldSz cx="9144000" cy="5143500" type="screen16x9"/>
  <p:notesSz cx="6858000" cy="9144000"/>
  <p:embeddedFontLst>
    <p:embeddedFont>
      <p:font typeface="Oswald" pitchFamily="2" charset="77"/>
      <p:regular r:id="rId12"/>
      <p:bold r:id="rId13"/>
    </p:embeddedFont>
    <p:embeddedFont>
      <p:font typeface="Source Code Pro" panose="020B0509030403020204" pitchFamily="49" charset="77"/>
      <p:regular r:id="rId14"/>
      <p:bold r:id="rId15"/>
    </p:embeddedFont>
    <p:embeddedFont>
      <p:font typeface="Source Code Pro Medium" panose="020B0509030403020204" pitchFamily="49" charset="77"/>
      <p:regular r:id="rId16"/>
      <p:bold r:id="rId17"/>
    </p:embeddedFont>
    <p:embeddedFont>
      <p:font typeface="Varela Round" pitchFamily="2" charset="-79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828"/>
  </p:normalViewPr>
  <p:slideViewPr>
    <p:cSldViewPr snapToGrid="0">
      <p:cViewPr varScale="1">
        <p:scale>
          <a:sx n="121" d="100"/>
          <a:sy n="121" d="100"/>
        </p:scale>
        <p:origin x="8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58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2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18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5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minguliy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0qySiUsG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01/10 Mentors &lt;&gt; 01/10 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Emin</a:t>
            </a: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" dirty="0" err="1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Guliyev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Amazon &amp; AWS</a:t>
            </a: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Microsoft</a:t>
            </a:r>
          </a:p>
          <a:p>
            <a:pPr marL="0" lvl="0" indent="0">
              <a:buNone/>
            </a:pPr>
            <a:r>
              <a:rPr lang="en-US" dirty="0" err="1">
                <a:latin typeface="Varela Round"/>
                <a:cs typeface="Varela Round"/>
              </a:rPr>
              <a:t>Azercell</a:t>
            </a: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Technical University of Munich – CS (master)</a:t>
            </a: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Baku State University – CS (bachelor &amp; master)</a:t>
            </a:r>
          </a:p>
          <a:p>
            <a:pPr marL="0" lv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https://www.linkedin.com/in/eminguliyev/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Denmark for live &amp; work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2D050"/>
                </a:solidFill>
                <a:latin typeface="Varela Round"/>
                <a:ea typeface="Varela Round"/>
                <a:cs typeface="Varela Round"/>
                <a:sym typeface="Varela Round"/>
              </a:rPr>
              <a:t>Pro-s</a:t>
            </a:r>
          </a:p>
          <a:p>
            <a:pPr marL="0" indent="0">
              <a:buNone/>
            </a:pPr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-------</a:t>
            </a:r>
          </a:p>
          <a:p>
            <a:pPr marL="285750" indent="-285750"/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Nice Azerbaijan community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Con-s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-------</a:t>
            </a:r>
          </a:p>
          <a:p>
            <a:pPr marL="285750" indent="-285750"/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Expensive prices</a:t>
            </a:r>
          </a:p>
          <a:p>
            <a:pPr marL="285750" indent="-285750"/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Negative weather</a:t>
            </a:r>
          </a:p>
          <a:p>
            <a:pPr marL="285750" indent="-285750"/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Limited choice in markets</a:t>
            </a:r>
          </a:p>
          <a:p>
            <a:pPr marL="285750" indent="-285750"/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Bureaucracy in medicine</a:t>
            </a:r>
          </a:p>
          <a:p>
            <a:pPr marL="285750" indent="-285750"/>
            <a:r>
              <a:rPr lang="en-US" sz="1600" dirty="0">
                <a:latin typeface="Varela Round"/>
                <a:ea typeface="Varela Round"/>
                <a:cs typeface="Varela Round"/>
                <a:sym typeface="Varela Round"/>
              </a:rPr>
              <a:t>No child allowance in first 2 years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190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Germany for live &amp; work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2D050"/>
                </a:solidFill>
                <a:latin typeface="Varela Round"/>
                <a:ea typeface="Varela Round"/>
                <a:cs typeface="Varela Round"/>
                <a:sym typeface="Varela Round"/>
              </a:rPr>
              <a:t>Pro-s</a:t>
            </a:r>
          </a:p>
          <a:p>
            <a:pPr mar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-------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High salary &amp; low prices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Big companies (Amazon, Google, Microsoft)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Good social support for spouses and kids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Con-s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-------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N/A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00480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Preparations for Interviews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Algorithm Design Manual by </a:t>
            </a:r>
            <a:r>
              <a:rPr lang="en-US" dirty="0" err="1"/>
              <a:t>Skiena</a:t>
            </a:r>
            <a:r>
              <a:rPr lang="en-US" dirty="0"/>
              <a:t> </a:t>
            </a:r>
          </a:p>
          <a:p>
            <a:r>
              <a:rPr lang="en-US" dirty="0"/>
              <a:t>Cracking the coding interview 6th edition</a:t>
            </a:r>
          </a:p>
          <a:p>
            <a:r>
              <a:rPr lang="en-US" dirty="0"/>
              <a:t>Grokking the System Design Interview</a:t>
            </a:r>
          </a:p>
          <a:p>
            <a:r>
              <a:rPr lang="en-US" dirty="0"/>
              <a:t>Watch system design </a:t>
            </a:r>
            <a:r>
              <a:rPr lang="en-US" dirty="0" err="1"/>
              <a:t>youtube</a:t>
            </a:r>
            <a:r>
              <a:rPr lang="en-US" dirty="0"/>
              <a:t> videos(</a:t>
            </a:r>
            <a:r>
              <a:rPr lang="en-US" dirty="0">
                <a:hlinkClick r:id="rId3"/>
              </a:rPr>
              <a:t>https://www.youtube.com/watch?v=us0qySiUsGU</a:t>
            </a:r>
            <a:r>
              <a:rPr lang="en-US" dirty="0"/>
              <a:t> for example)</a:t>
            </a:r>
          </a:p>
          <a:p>
            <a:r>
              <a:rPr lang="en-US" dirty="0"/>
              <a:t>In </a:t>
            </a:r>
            <a:r>
              <a:rPr lang="en-US" dirty="0" err="1"/>
              <a:t>leetcode</a:t>
            </a:r>
            <a:r>
              <a:rPr lang="en-US" dirty="0"/>
              <a:t> daily solved 4-5 medium-hard problems myself. In total 203 problems in </a:t>
            </a:r>
            <a:r>
              <a:rPr lang="en-US" dirty="0" err="1"/>
              <a:t>leetcode</a:t>
            </a:r>
            <a:r>
              <a:rPr lang="en-US" dirty="0"/>
              <a:t>. </a:t>
            </a:r>
          </a:p>
          <a:p>
            <a:r>
              <a:rPr lang="en-US" dirty="0"/>
              <a:t>Mock interviews with friends once a week</a:t>
            </a:r>
          </a:p>
        </p:txBody>
      </p:sp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System design interviews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Consistent hashing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MapReduce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Vertical and horizontal scaling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Load Balancing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Caching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Data Partitioning (by hash / value / rank)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Redundancy and Replication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SQL vs. NoSQL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CAP Theorem(Consistency, Availability, and Partition tolerance)</a:t>
            </a:r>
          </a:p>
          <a:p>
            <a:pPr marL="285750" indent="-285750"/>
            <a:r>
              <a:rPr lang="en-US" sz="1700" dirty="0">
                <a:latin typeface="Varela Round"/>
                <a:ea typeface="Varela Round"/>
                <a:cs typeface="Varela Round"/>
                <a:sym typeface="Varela Round"/>
              </a:rPr>
              <a:t>Long-Polling vs </a:t>
            </a:r>
            <a:r>
              <a:rPr lang="en-US" sz="1700" dirty="0" err="1">
                <a:latin typeface="Varela Round"/>
                <a:ea typeface="Varela Round"/>
                <a:cs typeface="Varela Round"/>
                <a:sym typeface="Varela Round"/>
              </a:rPr>
              <a:t>WebSockets</a:t>
            </a:r>
            <a:endParaRPr sz="17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2468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Behavioral questions (Star technique)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S – Situation - background info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 – Task - what you had to do 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 – Activity - what you did - this should be the longest part of the answer</a:t>
            </a:r>
          </a:p>
          <a:p>
            <a:pPr marL="285750" indent="-285750"/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 – Results - positive; quantifiable; what you learned; what you would do differently next time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Behavioral questions (leadership principles)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EB2FF6-8269-8841-BE2A-D676F526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61324"/>
              </p:ext>
            </p:extLst>
          </p:nvPr>
        </p:nvGraphicFramePr>
        <p:xfrm>
          <a:off x="641130" y="1460938"/>
          <a:ext cx="8191170" cy="290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85">
                  <a:extLst>
                    <a:ext uri="{9D8B030D-6E8A-4147-A177-3AD203B41FA5}">
                      <a16:colId xmlns:a16="http://schemas.microsoft.com/office/drawing/2014/main" val="71751284"/>
                    </a:ext>
                  </a:extLst>
                </a:gridCol>
                <a:gridCol w="4095585">
                  <a:extLst>
                    <a:ext uri="{9D8B030D-6E8A-4147-A177-3AD203B41FA5}">
                      <a16:colId xmlns:a16="http://schemas.microsoft.com/office/drawing/2014/main" val="3044547487"/>
                    </a:ext>
                  </a:extLst>
                </a:gridCol>
              </a:tblGrid>
              <a:tr h="290085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Customer Obsession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Ownership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Invent and Simplify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Are Right, A Lot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Learn and Be Curious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Hire and Develop the Best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Insist on the Highest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Earn Trust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Dive Deep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Have Backbone; Disagree and Commit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Deliver Results</a:t>
                      </a:r>
                      <a:br>
                        <a:rPr lang="en-US" sz="1800" dirty="0"/>
                      </a:br>
                      <a:r>
                        <a:rPr lang="en-US" sz="1800" b="1" dirty="0"/>
                        <a:t>Think Big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Bias for 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Frugality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3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1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Thanks!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2647058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292</Words>
  <Application>Microsoft Macintosh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Source Code Pro</vt:lpstr>
      <vt:lpstr>Varela Round</vt:lpstr>
      <vt:lpstr>Oswald</vt:lpstr>
      <vt:lpstr>Source Code Pro Medium</vt:lpstr>
      <vt:lpstr>Arial</vt:lpstr>
      <vt:lpstr>Modern Writer</vt:lpstr>
      <vt:lpstr>0-to-hero</vt:lpstr>
      <vt:lpstr>Emin Guliyev</vt:lpstr>
      <vt:lpstr>Denmark for live &amp; work</vt:lpstr>
      <vt:lpstr>Germany for live &amp; work</vt:lpstr>
      <vt:lpstr>Preparations for Interviews</vt:lpstr>
      <vt:lpstr>System design interviews</vt:lpstr>
      <vt:lpstr>Behavioral questions (Star technique)</vt:lpstr>
      <vt:lpstr>Behavioral questions (leadership principles)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Microsoft Office User</cp:lastModifiedBy>
  <cp:revision>17</cp:revision>
  <dcterms:modified xsi:type="dcterms:W3CDTF">2019-08-02T15:10:32Z</dcterms:modified>
</cp:coreProperties>
</file>