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1" r:id="rId4"/>
    <p:sldId id="275" r:id="rId5"/>
    <p:sldId id="274" r:id="rId6"/>
    <p:sldId id="276" r:id="rId7"/>
    <p:sldId id="277" r:id="rId8"/>
    <p:sldId id="273" r:id="rId9"/>
  </p:sldIdLst>
  <p:sldSz cx="9144000" cy="5143500" type="screen16x9"/>
  <p:notesSz cx="6858000" cy="9144000"/>
  <p:embeddedFontLst>
    <p:embeddedFont>
      <p:font typeface="Source Code Pro Medium" panose="020B0604020202020204" charset="0"/>
      <p:regular r:id="rId11"/>
      <p:bold r:id="rId12"/>
    </p:embeddedFont>
    <p:embeddedFont>
      <p:font typeface="Source Code Pro" panose="020B0604020202020204" charset="0"/>
      <p:regular r:id="rId13"/>
      <p:bold r:id="rId14"/>
    </p:embeddedFont>
    <p:embeddedFont>
      <p:font typeface="Varela Round" panose="020B0604020202020204" charset="-79"/>
      <p:regular r:id="rId15"/>
    </p:embeddedFont>
    <p:embeddedFont>
      <p:font typeface="Oswald" panose="020B0604020202020204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762"/>
  </p:normalViewPr>
  <p:slideViewPr>
    <p:cSldViewPr snapToGrid="0">
      <p:cViewPr varScale="1">
        <p:scale>
          <a:sx n="110" d="100"/>
          <a:sy n="110" d="100"/>
        </p:scale>
        <p:origin x="72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57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9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2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400" dirty="0" smtClean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04/10 </a:t>
            </a: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Mentors &lt;&gt; </a:t>
            </a:r>
            <a:r>
              <a:rPr lang="en" sz="2400" dirty="0" smtClean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04/10 </a:t>
            </a: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Varela Round"/>
                <a:cs typeface="Varela Round"/>
              </a:rPr>
              <a:t>CCIE R&amp;S, CCIE SP, JNSIP SP</a:t>
            </a:r>
          </a:p>
          <a:p>
            <a:pPr marL="0" lvl="0" indent="0">
              <a:buNone/>
            </a:pPr>
            <a:r>
              <a:rPr lang="en-US" dirty="0" smtClean="0">
                <a:latin typeface="Varela Round"/>
                <a:cs typeface="Varela Round"/>
              </a:rPr>
              <a:t>Network engineer</a:t>
            </a: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https://www.linkedin.com/in/farid-akhundov-34925b4b/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</a:t>
            </a:r>
            <a:r>
              <a:rPr lang="en" dirty="0" smtClean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Education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2006 – 2010 – BSc, Electronics and Communications Engineering, Turkey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2010 – 2016 – Bakcell LLC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2016 – 2017 – Azerconnect LLC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2017 – 2018 – Bestcomp LLC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2018 – Present –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Network technologies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MPLS applications (L2/L3 VPN)</a:t>
            </a:r>
          </a:p>
          <a:p>
            <a:pPr marL="0" lvl="0" indent="0"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Security</a:t>
            </a:r>
          </a:p>
          <a:p>
            <a:pPr marL="0" lvl="0" indent="0"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Automation/Python integration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Tech Stack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Network standards/protocols knowledge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Programming skills (Python </a:t>
            </a:r>
            <a:r>
              <a:rPr lang="en-US" smtClean="0">
                <a:latin typeface="Varela Round"/>
                <a:ea typeface="Varela Round"/>
                <a:cs typeface="Varela Round"/>
                <a:sym typeface="Varela Round"/>
              </a:rPr>
              <a:t>is preferable)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Why Australia, not Canada/US/%country_name%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Pros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Climate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High life standard – good salaries, free medical insurance(for citizens/PRs)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Social programs for children and elder ones</a:t>
            </a:r>
          </a:p>
          <a:p>
            <a:pPr marL="285750" indent="-285750"/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indent="0"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Cons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Unfriendly flora/fauna in rural areas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Migrants/refugees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Tolerance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Property prices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80190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Howto Australia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Work visa, later converted on company-nominated visa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Skilled migration</a:t>
            </a:r>
          </a:p>
          <a:p>
            <a:pPr marL="285750" indent="-285750"/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Student visa(arguable)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0145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???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/>
                <a:ea typeface="Varela Round"/>
                <a:cs typeface="Varela Round"/>
                <a:sym typeface="Varela Round"/>
              </a:rPr>
              <a:t>PROFIT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468828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141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Source Code Pro Medium</vt:lpstr>
      <vt:lpstr>Source Code Pro</vt:lpstr>
      <vt:lpstr>Varela Round</vt:lpstr>
      <vt:lpstr>Oswald</vt:lpstr>
      <vt:lpstr>Arial</vt:lpstr>
      <vt:lpstr>Modern Writer</vt:lpstr>
      <vt:lpstr>0-to-hero</vt:lpstr>
      <vt:lpstr>Me</vt:lpstr>
      <vt:lpstr>Job / Education</vt:lpstr>
      <vt:lpstr>Network technologies</vt:lpstr>
      <vt:lpstr>Tech Stack</vt:lpstr>
      <vt:lpstr>Why Australia, not Canada/US/%country_name%</vt:lpstr>
      <vt:lpstr>Howto Australia</vt:lpstr>
      <vt:lpstr>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Farid</cp:lastModifiedBy>
  <cp:revision>19</cp:revision>
  <dcterms:modified xsi:type="dcterms:W3CDTF">2019-06-29T13:45:26Z</dcterms:modified>
</cp:coreProperties>
</file>