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89"/>
  </p:normalViewPr>
  <p:slideViewPr>
    <p:cSldViewPr snapToGrid="0" snapToObjects="1">
      <p:cViewPr varScale="1">
        <p:scale>
          <a:sx n="192" d="100"/>
          <a:sy n="192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851976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3087360"/>
            <a:ext cx="851976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12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308736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120" y="308736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46844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46844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308736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308736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308736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468440"/>
            <a:ext cx="8519760" cy="3099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851976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415728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120" y="1468440"/>
            <a:ext cx="415728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372240"/>
            <a:ext cx="8519760" cy="339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120" y="1468440"/>
            <a:ext cx="415728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308736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468440"/>
            <a:ext cx="8519760" cy="3099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415728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12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120" y="308736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12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3087360"/>
            <a:ext cx="851976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851976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3087360"/>
            <a:ext cx="851976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12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308736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7120" y="308736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46844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46844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308736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308736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73200" y="3087360"/>
            <a:ext cx="274320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851976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415728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120" y="1468440"/>
            <a:ext cx="415728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372240"/>
            <a:ext cx="8519760" cy="339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120" y="1468440"/>
            <a:ext cx="415728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308736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415728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12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120" y="308736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120" y="1468440"/>
            <a:ext cx="415728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3087360"/>
            <a:ext cx="8519760" cy="147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10800000">
            <a:off x="5609520" y="3709800"/>
            <a:ext cx="691200" cy="38772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60"/>
            <a:ext cx="9143280" cy="31233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29120" y="1275120"/>
            <a:ext cx="613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372240"/>
            <a:ext cx="8519760" cy="732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468440"/>
            <a:ext cx="8519760" cy="309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11120" y="644040"/>
            <a:ext cx="8281800" cy="210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Varela Round"/>
                <a:ea typeface="Varela Round"/>
              </a:rPr>
              <a:t>0-to-hero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11120" y="3603449"/>
            <a:ext cx="82818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24242"/>
                </a:solidFill>
                <a:latin typeface="Source Code Pro Medium"/>
                <a:ea typeface="Source Code Pro Medium"/>
              </a:rPr>
              <a:t> 05/10 Mentors &lt;&gt; 05/10 Sessions Australia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372240"/>
            <a:ext cx="851976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9900FF"/>
                </a:solidFill>
                <a:latin typeface="Varela Round"/>
                <a:ea typeface="Varela Round"/>
              </a:rPr>
              <a:t>Mən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468440"/>
            <a:ext cx="8519760" cy="30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Source Code Pro"/>
              </a:rPr>
              <a:t>- SQ ICT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Source Code Pro"/>
              </a:rPr>
              <a:t>- 6 il freelance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Source Code Pro"/>
              </a:rPr>
              <a:t>- 2008 Microsoft Academy, İstanbul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Source Code Pro"/>
              </a:rPr>
              <a:t>- 2009 Seabak, Sistem və şəbəkə mühəndisi, Bakı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Source Code Pro"/>
              </a:rPr>
              <a:t>- 2011 Crucel, Texniki və RD rəhbər, Bakı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Source Code Pro"/>
              </a:rPr>
              <a:t>- 2014 Statoil, İT team leader Oslo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Source Code Pro"/>
              </a:rPr>
              <a:t>- 2015 İBM, Service Delivery Manager, Oslo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Source Code Pro"/>
              </a:rPr>
              <a:t>- 2017 Fugro, G4/İT Operations  Manager, Oslo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Source Code Pro"/>
              </a:rPr>
              <a:t>- 2018 Fugro, DevOps Manager, Oslo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372240"/>
            <a:ext cx="851976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9900FF"/>
                </a:solidFill>
                <a:latin typeface="Varela Round"/>
                <a:ea typeface="Varela Round"/>
              </a:rPr>
              <a:t>İş / Təhsil &lt;Norveç/Skandinaviya&gt;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468440"/>
            <a:ext cx="8519760" cy="30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Master vacibdir. Maaş təhsil + təcrübəyə əsasən hesablanır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İkinci təhsildən qorxmaq lazım deyil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Təhsil + Təcrübə (təsdiqlənmiş) + Sertifikatlar = KAPİTAL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Tanışlıq keçərlidir – ünsiyyət dairənizi genişləndirin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Avtomatlaşdırma səviyyəsi yüksəkdir – tələbat artır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Proqramlaşdırma, təhlükəsizlik, şəbəkə və Open Source – əsas istiqamətlər 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372240"/>
            <a:ext cx="851976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9900FF"/>
                </a:solidFill>
                <a:latin typeface="Varela Round"/>
                <a:ea typeface="Varela Round"/>
              </a:rPr>
              <a:t>Yerli reallıqlar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0720" y="1415520"/>
            <a:ext cx="8519760" cy="30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480"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Source Code Pro"/>
              </a:rPr>
              <a:t>- </a:t>
            </a: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Yerli mədəniyyət, ənənə və fobiyalara bələd olun</a:t>
            </a:r>
            <a:endParaRPr lang="en-US" sz="180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Dil, din, xarici görünüş və s. fərqləri neytrallaşdırın</a:t>
            </a:r>
            <a:endParaRPr lang="en-US" sz="180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Gündə 2 saat – məcburi texniki təlim</a:t>
            </a:r>
            <a:endParaRPr lang="en-US" sz="180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Əsas ixtisasınızdan yayınmayın</a:t>
            </a:r>
            <a:endParaRPr lang="en-US" sz="180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Rəhbər vəzifəya alınsanız belə,texniki tərəfinizi inkişaf etdirin</a:t>
            </a:r>
            <a:endParaRPr lang="en-US" sz="180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Birinci 5 ili çox gərginliklərə hazır olun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372240"/>
            <a:ext cx="851976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9900FF"/>
                </a:solidFill>
                <a:latin typeface="Varela Round"/>
                <a:ea typeface="Varela Round"/>
              </a:rPr>
              <a:t>Idea to action / Startup Bootstrap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468440"/>
            <a:ext cx="8519760" cy="30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Keçəl çarə bilsə idi…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Köhnə dost, məsləkdaşlarla ünsiyyəti qırmayın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Startup iki cür başlaya bilər: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1. Kənardan maliyyə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2. Əsas işlə parallel çalışan entuziastlar qrupu.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Müəyyən nöqtədə əsas işdən gedib, öz şirkətinizi idarə etmək vacibliyi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- Qısa müddətli layihə ilə gələcək perspektivi olan işi səhv salmayın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372240"/>
            <a:ext cx="851976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9900FF"/>
                </a:solidFill>
                <a:latin typeface="Varela Round"/>
                <a:ea typeface="Varela Round"/>
              </a:rPr>
              <a:t>Tech Stack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35440" y="1317960"/>
            <a:ext cx="8984160" cy="31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Linux OS - CentOS, Ubuntu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Cisco/Juniper - switch, router and firewall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Docker + orchestration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Bash scripting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Python, C++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Python programming (scientific, web)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Ansible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Automation – mindset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Git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424242"/>
                </a:solidFill>
                <a:latin typeface="Varela Round"/>
                <a:ea typeface="Varela Round"/>
              </a:rPr>
              <a:t>AWS/Cloud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295</Words>
  <Application>Microsoft Macintosh PowerPoint</Application>
  <PresentationFormat>On-screen Show (16:9)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Source Code Pro Medium</vt:lpstr>
      <vt:lpstr>Symbol</vt:lpstr>
      <vt:lpstr>Varela Round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0-to-hero</dc:title>
  <dc:subject/>
  <dc:creator/>
  <dc:description/>
  <cp:lastModifiedBy>Sako Mammadov</cp:lastModifiedBy>
  <cp:revision>19</cp:revision>
  <cp:lastPrinted>2019-07-06T20:06:34Z</cp:lastPrinted>
  <dcterms:modified xsi:type="dcterms:W3CDTF">2019-07-06T20:07:17Z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