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1" r:id="rId4"/>
    <p:sldId id="275" r:id="rId5"/>
    <p:sldId id="273" r:id="rId6"/>
    <p:sldId id="274" r:id="rId7"/>
    <p:sldId id="276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Oswald" panose="020B0604020202020204" charset="0"/>
      <p:regular r:id="rId14"/>
      <p:bold r:id="rId15"/>
    </p:embeddedFont>
    <p:embeddedFont>
      <p:font typeface="Source Code Pro" panose="020B0604020202020204" charset="0"/>
      <p:regular r:id="rId16"/>
      <p:bold r:id="rId17"/>
    </p:embeddedFont>
    <p:embeddedFont>
      <p:font typeface="Source Code Pro Medium" panose="020B0604020202020204" charset="0"/>
      <p:regular r:id="rId18"/>
      <p:bold r:id="rId19"/>
    </p:embeddedFont>
    <p:embeddedFont>
      <p:font typeface="Varela Round" panose="020B0604020202020204" charset="-79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20737-F94D-4D60-8174-10666CE04A42}" v="111" dt="2019-06-22T12:54:54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762"/>
  </p:normalViewPr>
  <p:slideViewPr>
    <p:cSldViewPr snapToGrid="0">
      <p:cViewPr varScale="1">
        <p:scale>
          <a:sx n="142" d="100"/>
          <a:sy n="142" d="100"/>
        </p:scale>
        <p:origin x="79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l Rahimov" userId="d0412c1feabbe60d" providerId="LiveId" clId="{3EB20737-F94D-4D60-8174-10666CE04A42}"/>
    <pc:docChg chg="undo custSel addSld modSld">
      <pc:chgData name="Ramil Rahimov" userId="d0412c1feabbe60d" providerId="LiveId" clId="{3EB20737-F94D-4D60-8174-10666CE04A42}" dt="2019-06-22T12:55:39.938" v="1520" actId="14100"/>
      <pc:docMkLst>
        <pc:docMk/>
      </pc:docMkLst>
      <pc:sldChg chg="modSp">
        <pc:chgData name="Ramil Rahimov" userId="d0412c1feabbe60d" providerId="LiveId" clId="{3EB20737-F94D-4D60-8174-10666CE04A42}" dt="2019-06-22T12:50:18.863" v="1348" actId="20577"/>
        <pc:sldMkLst>
          <pc:docMk/>
          <pc:sldMk cId="0" sldId="256"/>
        </pc:sldMkLst>
        <pc:spChg chg="mod">
          <ac:chgData name="Ramil Rahimov" userId="d0412c1feabbe60d" providerId="LiveId" clId="{3EB20737-F94D-4D60-8174-10666CE04A42}" dt="2019-06-22T12:50:18.863" v="1348" actId="20577"/>
          <ac:spMkLst>
            <pc:docMk/>
            <pc:sldMk cId="0" sldId="256"/>
            <ac:spMk id="63" creationId="{00000000-0000-0000-0000-000000000000}"/>
          </ac:spMkLst>
        </pc:spChg>
      </pc:sldChg>
      <pc:sldChg chg="modSp">
        <pc:chgData name="Ramil Rahimov" userId="d0412c1feabbe60d" providerId="LiveId" clId="{3EB20737-F94D-4D60-8174-10666CE04A42}" dt="2019-06-22T12:55:39.938" v="1520" actId="14100"/>
        <pc:sldMkLst>
          <pc:docMk/>
          <pc:sldMk cId="0" sldId="257"/>
        </pc:sldMkLst>
        <pc:spChg chg="mod">
          <ac:chgData name="Ramil Rahimov" userId="d0412c1feabbe60d" providerId="LiveId" clId="{3EB20737-F94D-4D60-8174-10666CE04A42}" dt="2019-06-22T12:55:39.938" v="1520" actId="14100"/>
          <ac:spMkLst>
            <pc:docMk/>
            <pc:sldMk cId="0" sldId="257"/>
            <ac:spMk id="69" creationId="{00000000-0000-0000-0000-000000000000}"/>
          </ac:spMkLst>
        </pc:spChg>
      </pc:sldChg>
      <pc:sldChg chg="modSp modAnim">
        <pc:chgData name="Ramil Rahimov" userId="d0412c1feabbe60d" providerId="LiveId" clId="{3EB20737-F94D-4D60-8174-10666CE04A42}" dt="2019-06-21T02:27:38.792" v="1345"/>
        <pc:sldMkLst>
          <pc:docMk/>
          <pc:sldMk cId="419062488" sldId="271"/>
        </pc:sldMkLst>
        <pc:spChg chg="mod">
          <ac:chgData name="Ramil Rahimov" userId="d0412c1feabbe60d" providerId="LiveId" clId="{3EB20737-F94D-4D60-8174-10666CE04A42}" dt="2019-06-21T01:36:36.459" v="155" actId="20577"/>
          <ac:spMkLst>
            <pc:docMk/>
            <pc:sldMk cId="419062488" sldId="271"/>
            <ac:spMk id="68" creationId="{00000000-0000-0000-0000-000000000000}"/>
          </ac:spMkLst>
        </pc:spChg>
        <pc:spChg chg="mod">
          <ac:chgData name="Ramil Rahimov" userId="d0412c1feabbe60d" providerId="LiveId" clId="{3EB20737-F94D-4D60-8174-10666CE04A42}" dt="2019-06-21T02:20:24.963" v="1246" actId="20577"/>
          <ac:spMkLst>
            <pc:docMk/>
            <pc:sldMk cId="419062488" sldId="271"/>
            <ac:spMk id="69" creationId="{00000000-0000-0000-0000-000000000000}"/>
          </ac:spMkLst>
        </pc:spChg>
      </pc:sldChg>
      <pc:sldChg chg="addSp delSp modSp modAnim">
        <pc:chgData name="Ramil Rahimov" userId="d0412c1feabbe60d" providerId="LiveId" clId="{3EB20737-F94D-4D60-8174-10666CE04A42}" dt="2019-06-21T02:02:34.320" v="1188"/>
        <pc:sldMkLst>
          <pc:docMk/>
          <pc:sldMk cId="3524688280" sldId="273"/>
        </pc:sldMkLst>
        <pc:spChg chg="add del mod">
          <ac:chgData name="Ramil Rahimov" userId="d0412c1feabbe60d" providerId="LiveId" clId="{3EB20737-F94D-4D60-8174-10666CE04A42}" dt="2019-06-21T01:56:14.169" v="815" actId="478"/>
          <ac:spMkLst>
            <pc:docMk/>
            <pc:sldMk cId="3524688280" sldId="273"/>
            <ac:spMk id="2" creationId="{54E67D25-58E7-4DAB-A974-DEBCD357B9AB}"/>
          </ac:spMkLst>
        </pc:spChg>
        <pc:spChg chg="add mod ord">
          <ac:chgData name="Ramil Rahimov" userId="d0412c1feabbe60d" providerId="LiveId" clId="{3EB20737-F94D-4D60-8174-10666CE04A42}" dt="2019-06-21T01:58:42.679" v="1061" actId="1036"/>
          <ac:spMkLst>
            <pc:docMk/>
            <pc:sldMk cId="3524688280" sldId="273"/>
            <ac:spMk id="3" creationId="{719803D7-3849-4AED-A550-C3ACEC3D9CFA}"/>
          </ac:spMkLst>
        </pc:spChg>
        <pc:spChg chg="add del mod">
          <ac:chgData name="Ramil Rahimov" userId="d0412c1feabbe60d" providerId="LiveId" clId="{3EB20737-F94D-4D60-8174-10666CE04A42}" dt="2019-06-21T02:01:27.688" v="1171" actId="767"/>
          <ac:spMkLst>
            <pc:docMk/>
            <pc:sldMk cId="3524688280" sldId="273"/>
            <ac:spMk id="4" creationId="{C204833B-82C2-4968-9184-BD01E3F70DF2}"/>
          </ac:spMkLst>
        </pc:spChg>
        <pc:spChg chg="add del mod">
          <ac:chgData name="Ramil Rahimov" userId="d0412c1feabbe60d" providerId="LiveId" clId="{3EB20737-F94D-4D60-8174-10666CE04A42}" dt="2019-06-21T02:01:26.100" v="1163" actId="767"/>
          <ac:spMkLst>
            <pc:docMk/>
            <pc:sldMk cId="3524688280" sldId="273"/>
            <ac:spMk id="5" creationId="{7641AAC6-6A40-4D0C-8435-0CAC7329C061}"/>
          </ac:spMkLst>
        </pc:spChg>
        <pc:spChg chg="add mod ord">
          <ac:chgData name="Ramil Rahimov" userId="d0412c1feabbe60d" providerId="LiveId" clId="{3EB20737-F94D-4D60-8174-10666CE04A42}" dt="2019-06-21T02:00:53.529" v="1158" actId="207"/>
          <ac:spMkLst>
            <pc:docMk/>
            <pc:sldMk cId="3524688280" sldId="273"/>
            <ac:spMk id="6" creationId="{6977A56C-AC71-4131-99CD-86C669209E26}"/>
          </ac:spMkLst>
        </pc:spChg>
        <pc:spChg chg="add mod ord">
          <ac:chgData name="Ramil Rahimov" userId="d0412c1feabbe60d" providerId="LiveId" clId="{3EB20737-F94D-4D60-8174-10666CE04A42}" dt="2019-06-21T01:58:42.679" v="1061" actId="1036"/>
          <ac:spMkLst>
            <pc:docMk/>
            <pc:sldMk cId="3524688280" sldId="273"/>
            <ac:spMk id="7" creationId="{DE0065D8-39F9-41CD-9359-D90C74861698}"/>
          </ac:spMkLst>
        </pc:spChg>
        <pc:spChg chg="add del">
          <ac:chgData name="Ramil Rahimov" userId="d0412c1feabbe60d" providerId="LiveId" clId="{3EB20737-F94D-4D60-8174-10666CE04A42}" dt="2019-06-21T02:01:29.485" v="1174"/>
          <ac:spMkLst>
            <pc:docMk/>
            <pc:sldMk cId="3524688280" sldId="273"/>
            <ac:spMk id="8" creationId="{899BF982-6E0E-4975-BA07-471A1E941115}"/>
          </ac:spMkLst>
        </pc:spChg>
        <pc:spChg chg="mod">
          <ac:chgData name="Ramil Rahimov" userId="d0412c1feabbe60d" providerId="LiveId" clId="{3EB20737-F94D-4D60-8174-10666CE04A42}" dt="2019-06-21T01:58:32.621" v="1007" actId="1036"/>
          <ac:spMkLst>
            <pc:docMk/>
            <pc:sldMk cId="3524688280" sldId="273"/>
            <ac:spMk id="68" creationId="{00000000-0000-0000-0000-000000000000}"/>
          </ac:spMkLst>
        </pc:spChg>
        <pc:spChg chg="mod">
          <ac:chgData name="Ramil Rahimov" userId="d0412c1feabbe60d" providerId="LiveId" clId="{3EB20737-F94D-4D60-8174-10666CE04A42}" dt="2019-06-21T02:01:27.897" v="1172" actId="14100"/>
          <ac:spMkLst>
            <pc:docMk/>
            <pc:sldMk cId="3524688280" sldId="273"/>
            <ac:spMk id="69" creationId="{00000000-0000-0000-0000-000000000000}"/>
          </ac:spMkLst>
        </pc:spChg>
      </pc:sldChg>
      <pc:sldChg chg="modSp modAnim">
        <pc:chgData name="Ramil Rahimov" userId="d0412c1feabbe60d" providerId="LiveId" clId="{3EB20737-F94D-4D60-8174-10666CE04A42}" dt="2019-06-21T02:27:20.595" v="1344"/>
        <pc:sldMkLst>
          <pc:docMk/>
          <pc:sldMk cId="1639190203" sldId="274"/>
        </pc:sldMkLst>
        <pc:spChg chg="mod">
          <ac:chgData name="Ramil Rahimov" userId="d0412c1feabbe60d" providerId="LiveId" clId="{3EB20737-F94D-4D60-8174-10666CE04A42}" dt="2019-06-21T02:23:41.624" v="1327" actId="20577"/>
          <ac:spMkLst>
            <pc:docMk/>
            <pc:sldMk cId="1639190203" sldId="274"/>
            <ac:spMk id="69" creationId="{00000000-0000-0000-0000-000000000000}"/>
          </ac:spMkLst>
        </pc:spChg>
      </pc:sldChg>
      <pc:sldChg chg="addSp delSp modSp">
        <pc:chgData name="Ramil Rahimov" userId="d0412c1feabbe60d" providerId="LiveId" clId="{3EB20737-F94D-4D60-8174-10666CE04A42}" dt="2019-06-21T01:49:49.384" v="489" actId="14100"/>
        <pc:sldMkLst>
          <pc:docMk/>
          <pc:sldMk cId="631201137" sldId="275"/>
        </pc:sldMkLst>
        <pc:spChg chg="add del mod">
          <ac:chgData name="Ramil Rahimov" userId="d0412c1feabbe60d" providerId="LiveId" clId="{3EB20737-F94D-4D60-8174-10666CE04A42}" dt="2019-06-21T01:48:57.458" v="480" actId="478"/>
          <ac:spMkLst>
            <pc:docMk/>
            <pc:sldMk cId="631201137" sldId="275"/>
            <ac:spMk id="3" creationId="{C4B4D7AE-F9BF-4C61-9ECE-E9D99743C4FD}"/>
          </ac:spMkLst>
        </pc:spChg>
        <pc:spChg chg="add del mod">
          <ac:chgData name="Ramil Rahimov" userId="d0412c1feabbe60d" providerId="LiveId" clId="{3EB20737-F94D-4D60-8174-10666CE04A42}" dt="2019-06-21T01:49:39.224" v="487" actId="478"/>
          <ac:spMkLst>
            <pc:docMk/>
            <pc:sldMk cId="631201137" sldId="275"/>
            <ac:spMk id="7" creationId="{3BEEBE41-E959-42A2-AA0B-A536D56931EA}"/>
          </ac:spMkLst>
        </pc:spChg>
        <pc:spChg chg="del mod">
          <ac:chgData name="Ramil Rahimov" userId="d0412c1feabbe60d" providerId="LiveId" clId="{3EB20737-F94D-4D60-8174-10666CE04A42}" dt="2019-06-21T01:49:37.384" v="486" actId="478"/>
          <ac:spMkLst>
            <pc:docMk/>
            <pc:sldMk cId="631201137" sldId="275"/>
            <ac:spMk id="68" creationId="{00000000-0000-0000-0000-000000000000}"/>
          </ac:spMkLst>
        </pc:spChg>
        <pc:spChg chg="del mod">
          <ac:chgData name="Ramil Rahimov" userId="d0412c1feabbe60d" providerId="LiveId" clId="{3EB20737-F94D-4D60-8174-10666CE04A42}" dt="2019-06-21T01:48:53.901" v="479" actId="478"/>
          <ac:spMkLst>
            <pc:docMk/>
            <pc:sldMk cId="631201137" sldId="275"/>
            <ac:spMk id="69" creationId="{00000000-0000-0000-0000-000000000000}"/>
          </ac:spMkLst>
        </pc:spChg>
        <pc:picChg chg="add mod">
          <ac:chgData name="Ramil Rahimov" userId="d0412c1feabbe60d" providerId="LiveId" clId="{3EB20737-F94D-4D60-8174-10666CE04A42}" dt="2019-06-21T01:49:49.384" v="489" actId="14100"/>
          <ac:picMkLst>
            <pc:docMk/>
            <pc:sldMk cId="631201137" sldId="275"/>
            <ac:picMk id="5" creationId="{DB3690E9-F78B-4D92-85C3-AC2AD569FEFE}"/>
          </ac:picMkLst>
        </pc:picChg>
      </pc:sldChg>
      <pc:sldChg chg="addSp delSp modSp add">
        <pc:chgData name="Ramil Rahimov" userId="d0412c1feabbe60d" providerId="LiveId" clId="{3EB20737-F94D-4D60-8174-10666CE04A42}" dt="2019-06-21T02:26:39.008" v="1343" actId="1076"/>
        <pc:sldMkLst>
          <pc:docMk/>
          <pc:sldMk cId="967465974" sldId="276"/>
        </pc:sldMkLst>
        <pc:spChg chg="mod">
          <ac:chgData name="Ramil Rahimov" userId="d0412c1feabbe60d" providerId="LiveId" clId="{3EB20737-F94D-4D60-8174-10666CE04A42}" dt="2019-06-21T02:25:27.949" v="1335" actId="20577"/>
          <ac:spMkLst>
            <pc:docMk/>
            <pc:sldMk cId="967465974" sldId="276"/>
            <ac:spMk id="68" creationId="{00000000-0000-0000-0000-000000000000}"/>
          </ac:spMkLst>
        </pc:spChg>
        <pc:spChg chg="del mod">
          <ac:chgData name="Ramil Rahimov" userId="d0412c1feabbe60d" providerId="LiveId" clId="{3EB20737-F94D-4D60-8174-10666CE04A42}" dt="2019-06-21T02:25:37.945" v="1337" actId="478"/>
          <ac:spMkLst>
            <pc:docMk/>
            <pc:sldMk cId="967465974" sldId="276"/>
            <ac:spMk id="69" creationId="{00000000-0000-0000-0000-000000000000}"/>
          </ac:spMkLst>
        </pc:spChg>
        <pc:picChg chg="add mod">
          <ac:chgData name="Ramil Rahimov" userId="d0412c1feabbe60d" providerId="LiveId" clId="{3EB20737-F94D-4D60-8174-10666CE04A42}" dt="2019-06-21T02:26:39.008" v="1343" actId="1076"/>
          <ac:picMkLst>
            <pc:docMk/>
            <pc:sldMk cId="967465974" sldId="276"/>
            <ac:picMk id="3" creationId="{831E0DA6-80CE-48C7-89C3-0AEC2E4C62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0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08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22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91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49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0-to-hero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03/10 Mentors &lt;&gt; 03/10 Sessions</a:t>
            </a:r>
            <a:endParaRPr sz="2400"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Me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2861128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$ 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sqlplus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 / as 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sysdba</a:t>
            </a:r>
            <a:endParaRPr lang="en-US" sz="1000" dirty="0">
              <a:solidFill>
                <a:schemeClr val="bg1"/>
              </a:solidFill>
              <a:latin typeface="Consolas" panose="020B0609020204030204" pitchFamily="49" charset="0"/>
              <a:cs typeface="Varela Round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SQL*Plus: Release 12.2.0.1.0 Production on Sat Jun 22 10:00:00 2019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Copyright (c) 1982, 2019, Oracle.  All rights reserved.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/>
              </a:solidFill>
              <a:latin typeface="Consolas" panose="020B0609020204030204" pitchFamily="49" charset="0"/>
              <a:cs typeface="Varela Round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Connected to: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Oracle Database 12c Enterprise Edition Release 12.2.0.1.0 - 64bit Production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/>
              </a:solidFill>
              <a:latin typeface="Consolas" panose="020B0609020204030204" pitchFamily="49" charset="0"/>
              <a:cs typeface="Varela Round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SQL&gt; select name, 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linkedin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 from 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my_info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;</a:t>
            </a:r>
            <a:b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</a:br>
            <a:endParaRPr lang="en-US" sz="1000" dirty="0">
              <a:solidFill>
                <a:schemeClr val="bg1"/>
              </a:solidFill>
              <a:latin typeface="Consolas" panose="020B0609020204030204" pitchFamily="49" charset="0"/>
              <a:cs typeface="Varela Round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NAME		LINKEDIN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-------------------------	--------------------------------------------</a:t>
            </a:r>
            <a:b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</a:b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Ramil Rahimov		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https://www.linkedin.com/in/ramilrahimov/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/>
              </a:solidFill>
              <a:latin typeface="Consolas" panose="020B0609020204030204" pitchFamily="49" charset="0"/>
              <a:cs typeface="Varela Round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SQL&gt; exit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  <a:cs typeface="Varela Round"/>
              </a:rPr>
              <a:t>$</a:t>
            </a: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Job / Education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</a:t>
            </a:r>
            <a:r>
              <a:rPr lang="az-Latn-AZ" dirty="0">
                <a:latin typeface="Varela Round"/>
                <a:ea typeface="Varela Round"/>
                <a:cs typeface="Varela Round"/>
                <a:sym typeface="Varela Round"/>
              </a:rPr>
              <a:t>DİU Bakalavr/Magistr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z-Latn-AZ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latin typeface="Varela Round"/>
                <a:ea typeface="Varela Round"/>
                <a:cs typeface="Varela Round"/>
                <a:sym typeface="Varela Round"/>
              </a:rPr>
              <a:t>2008-2016 	Bakcell    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(V</a:t>
            </a:r>
            <a:r>
              <a:rPr lang="az-Latn-AZ" dirty="0">
                <a:latin typeface="Varela Round"/>
                <a:ea typeface="Varela Round"/>
                <a:cs typeface="Varela Round"/>
                <a:sym typeface="Varela Round"/>
              </a:rPr>
              <a:t>ətən)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latin typeface="Varela Round"/>
                <a:ea typeface="Varela Round"/>
                <a:cs typeface="Varela Round"/>
                <a:sym typeface="Varela Round"/>
              </a:rPr>
              <a:t>2016-2017 	Azərbaycan Respublikası Dövlət Neft Fondu    (Vətən)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latin typeface="Varela Round"/>
                <a:ea typeface="Varela Round"/>
                <a:cs typeface="Varela Round"/>
                <a:sym typeface="Varela Round"/>
              </a:rPr>
              <a:t>2017-2019 	Commezbank AG    (Praqa, Çexiya Respublikası)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latin typeface="Varela Round"/>
                <a:ea typeface="Varela Round"/>
                <a:cs typeface="Varela Round"/>
                <a:sym typeface="Varela Round"/>
              </a:rPr>
              <a:t>2019 		Jesta I.S.    (Monreal, Kanada)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1906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ll building&#10;&#10;Description automatically generated">
            <a:extLst>
              <a:ext uri="{FF2B5EF4-FFF2-40B4-BE49-F238E27FC236}">
                <a16:creationId xmlns:a16="http://schemas.microsoft.com/office/drawing/2014/main" id="{DB3690E9-F78B-4D92-85C3-AC2AD569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0065D8-39F9-41CD-9359-D90C74861698}"/>
              </a:ext>
            </a:extLst>
          </p:cNvPr>
          <p:cNvSpPr/>
          <p:nvPr/>
        </p:nvSpPr>
        <p:spPr>
          <a:xfrm>
            <a:off x="309454" y="3594843"/>
            <a:ext cx="8576806" cy="1432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7A56C-AC71-4131-99CD-86C669209E26}"/>
              </a:ext>
            </a:extLst>
          </p:cNvPr>
          <p:cNvSpPr/>
          <p:nvPr/>
        </p:nvSpPr>
        <p:spPr>
          <a:xfrm>
            <a:off x="309450" y="737357"/>
            <a:ext cx="8576806" cy="1432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803D7-3849-4AED-A550-C3ACEC3D9CFA}"/>
              </a:ext>
            </a:extLst>
          </p:cNvPr>
          <p:cNvSpPr/>
          <p:nvPr/>
        </p:nvSpPr>
        <p:spPr>
          <a:xfrm>
            <a:off x="311700" y="2164982"/>
            <a:ext cx="8576806" cy="1432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-64527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Oracle </a:t>
            </a:r>
            <a:r>
              <a:rPr lang="en-US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Texnologiyalar</a:t>
            </a:r>
            <a:r>
              <a:rPr lang="az-Latn-AZ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ı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40230"/>
            <a:ext cx="8520600" cy="347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Varela Round"/>
                <a:ea typeface="Varela Round"/>
                <a:cs typeface="Varela Round"/>
                <a:sym typeface="Varela Round"/>
              </a:rPr>
              <a:t>Oracle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Varela Round"/>
                <a:ea typeface="Varela Round"/>
                <a:cs typeface="Varela Round"/>
                <a:sym typeface="Varela Round"/>
              </a:rPr>
              <a:t>Oracle Autonomus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z-Latn-AZ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Varela Round"/>
                <a:ea typeface="Varela Round"/>
                <a:cs typeface="Varela Round"/>
                <a:sym typeface="Varela Round"/>
              </a:rPr>
              <a:t>Oracle Exadata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Varela Round"/>
                <a:ea typeface="Varela Round"/>
                <a:cs typeface="Varela Round"/>
                <a:sym typeface="Varela Round"/>
              </a:rPr>
              <a:t>Oracle Real Application Clusters (RAC)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Varela Round"/>
                <a:ea typeface="Varela Round"/>
                <a:cs typeface="Varela Round"/>
                <a:sym typeface="Varela Round"/>
              </a:rPr>
              <a:t>Oracle Automatic Storage Management (ASM)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Varela Round"/>
                <a:ea typeface="Varela Round"/>
                <a:cs typeface="Varela Round"/>
                <a:sym typeface="Varela Round"/>
              </a:rPr>
              <a:t>Oracle Data Guard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z-Latn-AZ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Varela Round"/>
                <a:ea typeface="Varela Round"/>
                <a:cs typeface="Varela Round"/>
                <a:sym typeface="Varela Round"/>
              </a:rPr>
              <a:t>Oracle ERP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bg1"/>
                </a:solidFill>
                <a:latin typeface="Varela Round"/>
                <a:ea typeface="Varela Round"/>
                <a:cs typeface="Varela Round"/>
                <a:sym typeface="Varela Round"/>
              </a:rPr>
              <a:t>Oracle Application Express (APEX) </a:t>
            </a:r>
            <a:endParaRPr lang="en-US" dirty="0">
              <a:solidFill>
                <a:schemeClr val="bg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5246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Tech Stack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latin typeface="Varela Round"/>
                <a:ea typeface="Varela Round"/>
                <a:cs typeface="Varela Round"/>
                <a:sym typeface="Varela Round"/>
              </a:rPr>
              <a:t>Oracle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latin typeface="Varela Round"/>
                <a:ea typeface="Varela Round"/>
                <a:cs typeface="Varela Round"/>
                <a:sym typeface="Varela Round"/>
              </a:rPr>
              <a:t>SQL / PL-SQL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Docker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MongoDB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APEX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63919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Suallar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E0DA6-80CE-48C7-89C3-0AEC2E4C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29" y="32332"/>
            <a:ext cx="3962760" cy="50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65974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9900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121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Consolas</vt:lpstr>
      <vt:lpstr>Source Code Pro Medium</vt:lpstr>
      <vt:lpstr>Source Code Pro</vt:lpstr>
      <vt:lpstr>Arial</vt:lpstr>
      <vt:lpstr>Varela Round</vt:lpstr>
      <vt:lpstr>Oswald</vt:lpstr>
      <vt:lpstr>Modern Writer</vt:lpstr>
      <vt:lpstr>0-to-hero</vt:lpstr>
      <vt:lpstr>Me</vt:lpstr>
      <vt:lpstr>Job / Education</vt:lpstr>
      <vt:lpstr>PowerPoint Presentation</vt:lpstr>
      <vt:lpstr>Oracle Texnologiyaları</vt:lpstr>
      <vt:lpstr>Tech Stack</vt:lpstr>
      <vt:lpstr>Suallar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0-to-hero</dc:title>
  <cp:lastModifiedBy>Ramil Rahimov</cp:lastModifiedBy>
  <cp:revision>11</cp:revision>
  <dcterms:modified xsi:type="dcterms:W3CDTF">2019-06-22T12:55:43Z</dcterms:modified>
</cp:coreProperties>
</file>