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099F-ABD2-9AF1-3A9C-9AD3D9B8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82CAB-66CA-582A-02BB-E97B1F37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B035-2F94-B792-3393-51EDC0E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C400-8F30-3C60-BB1E-5E3164C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D453-1D09-DAD7-FE02-334660A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4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E40B-7CFE-35C2-AF84-0529F1FF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C6A38-19FD-5067-2116-49325033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62CD-55A5-D7E9-78A9-3F9045D8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5EB6-2A89-4486-0E96-D1A95DF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C970-59FE-81EE-5B05-FCB3018D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97E6-3B8B-DB14-3051-D93ACED1D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A063-095E-8B07-2CD6-91E5D9D6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8354-4FFB-3008-FF23-DB54CF7B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54C8-A563-6B23-3CB8-B0986AAA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06F5-D3B8-685B-597F-0C0DF617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B696-9414-4203-8946-2BC6E08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0ACD-9278-C455-82A6-814AAEC1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7219-F1B8-9885-281A-5B58B9D6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7148-FD88-15A8-7C9E-A2A36235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6BF9-EB80-20AE-5821-1A5F9324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649D-354D-DC5B-5FE8-A0F19C29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8617-5477-A62D-5802-38C01F1D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B51C-2A94-20E3-8ECE-F580B7A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FD36-E18A-1327-56B0-600D612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19C7-4584-E9A0-C084-0EB0C90F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126E-3796-C3D2-AED1-C1EEDFCF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EF4F-F8C1-A4F2-9024-91BBCF81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FC45-3C78-997A-E944-3A9C9AF5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1484-BD27-8665-6E23-B77DF8DD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A8860-3BB1-0615-4380-330D209C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A53FD-8186-3706-B91E-9888D5E9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95F-F55A-3F80-759B-CBBA24F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5057B-3A81-98FF-E064-EBBEBC70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02811-B2C4-8FF6-7F6B-4A617A6F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ACC9A-F65B-97B6-902C-AE367EE0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D88E6-2CD2-9B0E-C62C-563B3BC73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2756F-20A4-E307-FC65-C80D03A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48A2-CC26-135E-20F3-B474D323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5D09-8767-99E3-1EE3-2645B73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51BB-EA16-7A9A-47D4-5A646B24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ABACE-CE8A-6C95-0312-056B7348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C847D-FB33-8CF0-E5C1-4E949B02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36786-00CF-7633-5B01-4520CD2B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6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BB217-80A9-CA5F-F5BB-D0E5CC7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0E27-B684-1935-F628-8260373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6EA6-628F-776B-93BA-06B82A52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551-DFC4-02BD-9494-76A197C2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B75A-AE8C-74C4-B30F-105FAF1D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65E6-FD8B-840B-AE58-4C88BA34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1CD2-1494-B345-31AB-6FA0EA74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CC10-8B7C-E749-9DB8-95DDFCF6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DF2B-B4EA-FCFC-28E7-BC08893F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259-05CD-1344-3681-2F5CB526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CC56C-03DB-8CA6-5B84-0218210A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378D-45B8-246B-A604-BD387F9C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C339-8432-0A85-5DA9-C3239A0F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EF16-97A2-E815-65E9-1A52B06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65FB-30FE-A6B6-B21E-46118B2F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6863C-DCD9-4C33-F292-3CBD8A10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C358-DD70-6F65-9544-AE27C59E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FA40-8675-ECDA-3CF0-854C7A3B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E54FB-1F58-46B0-8F0E-4B236429DBEA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7427-9D13-C5FC-01F5-C3D3E21B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CED2-4B1E-2389-6F13-4C3D4264A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108F9-DF11-4599-983C-A64310025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6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FFD4-5FF4-9AEF-36CD-3B70F61EB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FB741-8C67-F3B6-B978-9286F30C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Soto</dc:creator>
  <cp:lastModifiedBy>Pablo Soto</cp:lastModifiedBy>
  <cp:revision>1</cp:revision>
  <dcterms:created xsi:type="dcterms:W3CDTF">2025-02-19T22:16:59Z</dcterms:created>
  <dcterms:modified xsi:type="dcterms:W3CDTF">2025-02-19T22:18:49Z</dcterms:modified>
</cp:coreProperties>
</file>