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59" r:id="rId5"/>
    <p:sldId id="257" r:id="rId6"/>
    <p:sldId id="260" r:id="rId7"/>
    <p:sldId id="261"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75" d="100"/>
          <a:sy n="75" d="100"/>
        </p:scale>
        <p:origin x="4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n Sebastian" userId="c8a6fda10ab99171" providerId="LiveId" clId="{E840F89D-8834-40EE-8644-ED46108A3B6A}"/>
    <pc:docChg chg="undo custSel modSld sldOrd">
      <pc:chgData name="Alen Sebastian" userId="c8a6fda10ab99171" providerId="LiveId" clId="{E840F89D-8834-40EE-8644-ED46108A3B6A}" dt="2023-02-11T16:29:42.974" v="932" actId="20577"/>
      <pc:docMkLst>
        <pc:docMk/>
      </pc:docMkLst>
      <pc:sldChg chg="modSp mod">
        <pc:chgData name="Alen Sebastian" userId="c8a6fda10ab99171" providerId="LiveId" clId="{E840F89D-8834-40EE-8644-ED46108A3B6A}" dt="2023-02-10T19:32:39.575" v="177" actId="20577"/>
        <pc:sldMkLst>
          <pc:docMk/>
          <pc:sldMk cId="1323555762" sldId="256"/>
        </pc:sldMkLst>
        <pc:spChg chg="mod">
          <ac:chgData name="Alen Sebastian" userId="c8a6fda10ab99171" providerId="LiveId" clId="{E840F89D-8834-40EE-8644-ED46108A3B6A}" dt="2023-02-10T19:32:39.575" v="177" actId="20577"/>
          <ac:spMkLst>
            <pc:docMk/>
            <pc:sldMk cId="1323555762" sldId="256"/>
            <ac:spMk id="3" creationId="{4E35EABE-9CD6-3EA1-C89A-BA39A0DA6937}"/>
          </ac:spMkLst>
        </pc:spChg>
      </pc:sldChg>
      <pc:sldChg chg="modSp mod">
        <pc:chgData name="Alen Sebastian" userId="c8a6fda10ab99171" providerId="LiveId" clId="{E840F89D-8834-40EE-8644-ED46108A3B6A}" dt="2023-02-11T07:48:20.594" v="894" actId="20577"/>
        <pc:sldMkLst>
          <pc:docMk/>
          <pc:sldMk cId="647621694" sldId="257"/>
        </pc:sldMkLst>
        <pc:spChg chg="mod">
          <ac:chgData name="Alen Sebastian" userId="c8a6fda10ab99171" providerId="LiveId" clId="{E840F89D-8834-40EE-8644-ED46108A3B6A}" dt="2023-02-11T07:48:20.594" v="894" actId="20577"/>
          <ac:spMkLst>
            <pc:docMk/>
            <pc:sldMk cId="647621694" sldId="257"/>
            <ac:spMk id="2" creationId="{48AEDC96-C91E-0965-0EF5-66235E6F19FF}"/>
          </ac:spMkLst>
        </pc:spChg>
        <pc:spChg chg="mod">
          <ac:chgData name="Alen Sebastian" userId="c8a6fda10ab99171" providerId="LiveId" clId="{E840F89D-8834-40EE-8644-ED46108A3B6A}" dt="2023-02-10T19:24:04.380" v="67" actId="20577"/>
          <ac:spMkLst>
            <pc:docMk/>
            <pc:sldMk cId="647621694" sldId="257"/>
            <ac:spMk id="3" creationId="{05A2F25F-36B8-D42A-EF82-0EFBD2F46AA0}"/>
          </ac:spMkLst>
        </pc:spChg>
      </pc:sldChg>
      <pc:sldChg chg="modSp mod">
        <pc:chgData name="Alen Sebastian" userId="c8a6fda10ab99171" providerId="LiveId" clId="{E840F89D-8834-40EE-8644-ED46108A3B6A}" dt="2023-02-11T16:29:42.974" v="932" actId="20577"/>
        <pc:sldMkLst>
          <pc:docMk/>
          <pc:sldMk cId="552676706" sldId="260"/>
        </pc:sldMkLst>
        <pc:graphicFrameChg chg="mod modGraphic">
          <ac:chgData name="Alen Sebastian" userId="c8a6fda10ab99171" providerId="LiveId" clId="{E840F89D-8834-40EE-8644-ED46108A3B6A}" dt="2023-02-11T16:29:42.974" v="932" actId="20577"/>
          <ac:graphicFrameMkLst>
            <pc:docMk/>
            <pc:sldMk cId="552676706" sldId="260"/>
            <ac:graphicFrameMk id="4" creationId="{8E22327F-5DD6-15CC-6456-4C62C17C557A}"/>
          </ac:graphicFrameMkLst>
        </pc:graphicFrameChg>
      </pc:sldChg>
      <pc:sldChg chg="modSp mod">
        <pc:chgData name="Alen Sebastian" userId="c8a6fda10ab99171" providerId="LiveId" clId="{E840F89D-8834-40EE-8644-ED46108A3B6A}" dt="2023-02-10T19:20:35.255" v="58" actId="255"/>
        <pc:sldMkLst>
          <pc:docMk/>
          <pc:sldMk cId="342900382" sldId="261"/>
        </pc:sldMkLst>
        <pc:spChg chg="mod">
          <ac:chgData name="Alen Sebastian" userId="c8a6fda10ab99171" providerId="LiveId" clId="{E840F89D-8834-40EE-8644-ED46108A3B6A}" dt="2023-02-10T19:20:35.255" v="58" actId="255"/>
          <ac:spMkLst>
            <pc:docMk/>
            <pc:sldMk cId="342900382" sldId="261"/>
            <ac:spMk id="3" creationId="{DECC9DEC-D115-85FF-9185-85C61727CD19}"/>
          </ac:spMkLst>
        </pc:spChg>
      </pc:sldChg>
      <pc:sldChg chg="modSp mod">
        <pc:chgData name="Alen Sebastian" userId="c8a6fda10ab99171" providerId="LiveId" clId="{E840F89D-8834-40EE-8644-ED46108A3B6A}" dt="2023-02-10T19:25:25.658" v="96" actId="14100"/>
        <pc:sldMkLst>
          <pc:docMk/>
          <pc:sldMk cId="3912117318" sldId="262"/>
        </pc:sldMkLst>
        <pc:spChg chg="mod">
          <ac:chgData name="Alen Sebastian" userId="c8a6fda10ab99171" providerId="LiveId" clId="{E840F89D-8834-40EE-8644-ED46108A3B6A}" dt="2023-02-10T19:25:25.658" v="96" actId="14100"/>
          <ac:spMkLst>
            <pc:docMk/>
            <pc:sldMk cId="3912117318" sldId="262"/>
            <ac:spMk id="2" creationId="{517C2EAB-01BB-079F-BA93-52A0B94DBA5F}"/>
          </ac:spMkLst>
        </pc:spChg>
      </pc:sldChg>
      <pc:sldChg chg="modSp mod">
        <pc:chgData name="Alen Sebastian" userId="c8a6fda10ab99171" providerId="LiveId" clId="{E840F89D-8834-40EE-8644-ED46108A3B6A}" dt="2023-02-11T16:27:32.190" v="917" actId="20577"/>
        <pc:sldMkLst>
          <pc:docMk/>
          <pc:sldMk cId="1825391605" sldId="264"/>
        </pc:sldMkLst>
        <pc:spChg chg="mod">
          <ac:chgData name="Alen Sebastian" userId="c8a6fda10ab99171" providerId="LiveId" clId="{E840F89D-8834-40EE-8644-ED46108A3B6A}" dt="2023-02-11T16:27:00.529" v="913" actId="1076"/>
          <ac:spMkLst>
            <pc:docMk/>
            <pc:sldMk cId="1825391605" sldId="264"/>
            <ac:spMk id="2" creationId="{5818A904-0C1C-2C45-BC13-83E296F24584}"/>
          </ac:spMkLst>
        </pc:spChg>
        <pc:spChg chg="mod">
          <ac:chgData name="Alen Sebastian" userId="c8a6fda10ab99171" providerId="LiveId" clId="{E840F89D-8834-40EE-8644-ED46108A3B6A}" dt="2023-02-11T16:27:32.190" v="917" actId="20577"/>
          <ac:spMkLst>
            <pc:docMk/>
            <pc:sldMk cId="1825391605" sldId="264"/>
            <ac:spMk id="5" creationId="{C4D2AD2A-C3F4-EFD8-FFD1-2929608947C5}"/>
          </ac:spMkLst>
        </pc:spChg>
        <pc:graphicFrameChg chg="modGraphic">
          <ac:chgData name="Alen Sebastian" userId="c8a6fda10ab99171" providerId="LiveId" clId="{E840F89D-8834-40EE-8644-ED46108A3B6A}" dt="2023-02-10T19:34:04.273" v="179" actId="20577"/>
          <ac:graphicFrameMkLst>
            <pc:docMk/>
            <pc:sldMk cId="1825391605" sldId="264"/>
            <ac:graphicFrameMk id="4" creationId="{AAEE0531-BF96-C7B9-4A1B-15F78DC027C1}"/>
          </ac:graphicFrameMkLst>
        </pc:graphicFrameChg>
      </pc:sldChg>
      <pc:sldChg chg="ord">
        <pc:chgData name="Alen Sebastian" userId="c8a6fda10ab99171" providerId="LiveId" clId="{E840F89D-8834-40EE-8644-ED46108A3B6A}" dt="2023-02-10T19:25:55.752" v="98"/>
        <pc:sldMkLst>
          <pc:docMk/>
          <pc:sldMk cId="1564617077" sldId="266"/>
        </pc:sldMkLst>
      </pc:sldChg>
      <pc:sldChg chg="addSp delSp modSp mod">
        <pc:chgData name="Alen Sebastian" userId="c8a6fda10ab99171" providerId="LiveId" clId="{E840F89D-8834-40EE-8644-ED46108A3B6A}" dt="2023-02-10T20:01:58.349" v="875" actId="20577"/>
        <pc:sldMkLst>
          <pc:docMk/>
          <pc:sldMk cId="2202430490" sldId="267"/>
        </pc:sldMkLst>
        <pc:spChg chg="mod">
          <ac:chgData name="Alen Sebastian" userId="c8a6fda10ab99171" providerId="LiveId" clId="{E840F89D-8834-40EE-8644-ED46108A3B6A}" dt="2023-02-10T19:40:36.074" v="268" actId="1076"/>
          <ac:spMkLst>
            <pc:docMk/>
            <pc:sldMk cId="2202430490" sldId="267"/>
            <ac:spMk id="2" creationId="{EF2BC525-2854-422B-845A-7B95FE2796BD}"/>
          </ac:spMkLst>
        </pc:spChg>
        <pc:spChg chg="mod">
          <ac:chgData name="Alen Sebastian" userId="c8a6fda10ab99171" providerId="LiveId" clId="{E840F89D-8834-40EE-8644-ED46108A3B6A}" dt="2023-02-10T19:40:54.030" v="271" actId="1076"/>
          <ac:spMkLst>
            <pc:docMk/>
            <pc:sldMk cId="2202430490" sldId="267"/>
            <ac:spMk id="3" creationId="{48C9F9AC-FF55-4E72-9915-ACA228CA757C}"/>
          </ac:spMkLst>
        </pc:spChg>
        <pc:spChg chg="mod">
          <ac:chgData name="Alen Sebastian" userId="c8a6fda10ab99171" providerId="LiveId" clId="{E840F89D-8834-40EE-8644-ED46108A3B6A}" dt="2023-02-10T19:36:26.102" v="186"/>
          <ac:spMkLst>
            <pc:docMk/>
            <pc:sldMk cId="2202430490" sldId="267"/>
            <ac:spMk id="10" creationId="{9C811909-3721-4952-07F7-B70657B4859E}"/>
          </ac:spMkLst>
        </pc:spChg>
        <pc:spChg chg="mod">
          <ac:chgData name="Alen Sebastian" userId="c8a6fda10ab99171" providerId="LiveId" clId="{E840F89D-8834-40EE-8644-ED46108A3B6A}" dt="2023-02-10T19:36:26.102" v="186"/>
          <ac:spMkLst>
            <pc:docMk/>
            <pc:sldMk cId="2202430490" sldId="267"/>
            <ac:spMk id="19" creationId="{F513AC24-CA38-67E5-6165-672EC5283F3B}"/>
          </ac:spMkLst>
        </pc:spChg>
        <pc:spChg chg="mod">
          <ac:chgData name="Alen Sebastian" userId="c8a6fda10ab99171" providerId="LiveId" clId="{E840F89D-8834-40EE-8644-ED46108A3B6A}" dt="2023-02-10T19:36:26.102" v="186"/>
          <ac:spMkLst>
            <pc:docMk/>
            <pc:sldMk cId="2202430490" sldId="267"/>
            <ac:spMk id="27" creationId="{67F260AE-D723-9C38-C407-47F92C6E9FB5}"/>
          </ac:spMkLst>
        </pc:spChg>
        <pc:spChg chg="mod">
          <ac:chgData name="Alen Sebastian" userId="c8a6fda10ab99171" providerId="LiveId" clId="{E840F89D-8834-40EE-8644-ED46108A3B6A}" dt="2023-02-10T19:36:26.102" v="186"/>
          <ac:spMkLst>
            <pc:docMk/>
            <pc:sldMk cId="2202430490" sldId="267"/>
            <ac:spMk id="28" creationId="{4213799C-F25B-41D8-122A-C02C2C824FA8}"/>
          </ac:spMkLst>
        </pc:spChg>
        <pc:spChg chg="mod">
          <ac:chgData name="Alen Sebastian" userId="c8a6fda10ab99171" providerId="LiveId" clId="{E840F89D-8834-40EE-8644-ED46108A3B6A}" dt="2023-02-10T19:36:26.102" v="186"/>
          <ac:spMkLst>
            <pc:docMk/>
            <pc:sldMk cId="2202430490" sldId="267"/>
            <ac:spMk id="29" creationId="{4FE1C974-D6E5-4DBD-4195-1BECFC29E1F8}"/>
          </ac:spMkLst>
        </pc:spChg>
        <pc:spChg chg="mod">
          <ac:chgData name="Alen Sebastian" userId="c8a6fda10ab99171" providerId="LiveId" clId="{E840F89D-8834-40EE-8644-ED46108A3B6A}" dt="2023-02-10T19:40:24.448" v="266"/>
          <ac:spMkLst>
            <pc:docMk/>
            <pc:sldMk cId="2202430490" sldId="267"/>
            <ac:spMk id="32" creationId="{1D7597B3-D8F1-3A56-05CC-80AF005760FC}"/>
          </ac:spMkLst>
        </pc:spChg>
        <pc:spChg chg="mod">
          <ac:chgData name="Alen Sebastian" userId="c8a6fda10ab99171" providerId="LiveId" clId="{E840F89D-8834-40EE-8644-ED46108A3B6A}" dt="2023-02-10T19:51:14.507" v="559" actId="20577"/>
          <ac:spMkLst>
            <pc:docMk/>
            <pc:sldMk cId="2202430490" sldId="267"/>
            <ac:spMk id="33" creationId="{BEF4405F-405F-C628-2780-82EB5D1B4630}"/>
          </ac:spMkLst>
        </pc:spChg>
        <pc:spChg chg="mod">
          <ac:chgData name="Alen Sebastian" userId="c8a6fda10ab99171" providerId="LiveId" clId="{E840F89D-8834-40EE-8644-ED46108A3B6A}" dt="2023-02-10T20:01:44.676" v="868" actId="20577"/>
          <ac:spMkLst>
            <pc:docMk/>
            <pc:sldMk cId="2202430490" sldId="267"/>
            <ac:spMk id="40" creationId="{E34F2BDA-1973-8349-3A99-ABEA3C4F380F}"/>
          </ac:spMkLst>
        </pc:spChg>
        <pc:spChg chg="mod">
          <ac:chgData name="Alen Sebastian" userId="c8a6fda10ab99171" providerId="LiveId" clId="{E840F89D-8834-40EE-8644-ED46108A3B6A}" dt="2023-02-10T19:46:42.926" v="380" actId="20577"/>
          <ac:spMkLst>
            <pc:docMk/>
            <pc:sldMk cId="2202430490" sldId="267"/>
            <ac:spMk id="41" creationId="{6D331C93-EC8C-BF9A-5858-15DBDF3D323C}"/>
          </ac:spMkLst>
        </pc:spChg>
        <pc:spChg chg="add del mod">
          <ac:chgData name="Alen Sebastian" userId="c8a6fda10ab99171" providerId="LiveId" clId="{E840F89D-8834-40EE-8644-ED46108A3B6A}" dt="2023-02-10T19:47:17.863" v="411" actId="20577"/>
          <ac:spMkLst>
            <pc:docMk/>
            <pc:sldMk cId="2202430490" sldId="267"/>
            <ac:spMk id="42" creationId="{E3002C1F-E5B0-0E89-992D-AC03AA073520}"/>
          </ac:spMkLst>
        </pc:spChg>
        <pc:spChg chg="add mod">
          <ac:chgData name="Alen Sebastian" userId="c8a6fda10ab99171" providerId="LiveId" clId="{E840F89D-8834-40EE-8644-ED46108A3B6A}" dt="2023-02-10T19:40:58.063" v="272" actId="1076"/>
          <ac:spMkLst>
            <pc:docMk/>
            <pc:sldMk cId="2202430490" sldId="267"/>
            <ac:spMk id="43" creationId="{D8E0B0DF-D137-84B7-1EEB-84190388CC2B}"/>
          </ac:spMkLst>
        </pc:spChg>
        <pc:spChg chg="add del mod">
          <ac:chgData name="Alen Sebastian" userId="c8a6fda10ab99171" providerId="LiveId" clId="{E840F89D-8834-40EE-8644-ED46108A3B6A}" dt="2023-02-10T19:41:05.448" v="275" actId="478"/>
          <ac:spMkLst>
            <pc:docMk/>
            <pc:sldMk cId="2202430490" sldId="267"/>
            <ac:spMk id="44" creationId="{763ACF3C-4F6F-13E0-793A-38BBC13C8AA4}"/>
          </ac:spMkLst>
        </pc:spChg>
        <pc:spChg chg="add mod">
          <ac:chgData name="Alen Sebastian" userId="c8a6fda10ab99171" providerId="LiveId" clId="{E840F89D-8834-40EE-8644-ED46108A3B6A}" dt="2023-02-10T19:45:51.696" v="336" actId="20577"/>
          <ac:spMkLst>
            <pc:docMk/>
            <pc:sldMk cId="2202430490" sldId="267"/>
            <ac:spMk id="46" creationId="{A38C4415-F04B-9DA1-94B6-E4C9D3A086A3}"/>
          </ac:spMkLst>
        </pc:spChg>
        <pc:spChg chg="add mod">
          <ac:chgData name="Alen Sebastian" userId="c8a6fda10ab99171" providerId="LiveId" clId="{E840F89D-8834-40EE-8644-ED46108A3B6A}" dt="2023-02-10T19:45:15.322" v="330" actId="1076"/>
          <ac:spMkLst>
            <pc:docMk/>
            <pc:sldMk cId="2202430490" sldId="267"/>
            <ac:spMk id="48" creationId="{F5F34D4C-60FB-E681-47D0-698E84D20B21}"/>
          </ac:spMkLst>
        </pc:spChg>
        <pc:spChg chg="add mod">
          <ac:chgData name="Alen Sebastian" userId="c8a6fda10ab99171" providerId="LiveId" clId="{E840F89D-8834-40EE-8644-ED46108A3B6A}" dt="2023-02-10T19:45:28.059" v="331"/>
          <ac:spMkLst>
            <pc:docMk/>
            <pc:sldMk cId="2202430490" sldId="267"/>
            <ac:spMk id="49" creationId="{EC5011DE-1B7C-B904-EDAB-CC63DC96EE73}"/>
          </ac:spMkLst>
        </pc:spChg>
        <pc:spChg chg="add mod">
          <ac:chgData name="Alen Sebastian" userId="c8a6fda10ab99171" providerId="LiveId" clId="{E840F89D-8834-40EE-8644-ED46108A3B6A}" dt="2023-02-10T19:53:15.933" v="736" actId="20577"/>
          <ac:spMkLst>
            <pc:docMk/>
            <pc:sldMk cId="2202430490" sldId="267"/>
            <ac:spMk id="58" creationId="{7771283E-B319-DD9A-E1AE-36104755141F}"/>
          </ac:spMkLst>
        </pc:spChg>
        <pc:spChg chg="add mod">
          <ac:chgData name="Alen Sebastian" userId="c8a6fda10ab99171" providerId="LiveId" clId="{E840F89D-8834-40EE-8644-ED46108A3B6A}" dt="2023-02-10T19:46:23.989" v="347" actId="20577"/>
          <ac:spMkLst>
            <pc:docMk/>
            <pc:sldMk cId="2202430490" sldId="267"/>
            <ac:spMk id="59" creationId="{0934FAFB-F82D-96D4-CF7D-10208DB6EE18}"/>
          </ac:spMkLst>
        </pc:spChg>
        <pc:spChg chg="del mod">
          <ac:chgData name="Alen Sebastian" userId="c8a6fda10ab99171" providerId="LiveId" clId="{E840F89D-8834-40EE-8644-ED46108A3B6A}" dt="2023-02-10T19:53:35.436" v="739" actId="478"/>
          <ac:spMkLst>
            <pc:docMk/>
            <pc:sldMk cId="2202430490" sldId="267"/>
            <ac:spMk id="60" creationId="{3DD2C9D1-5E8D-4ED2-989C-330D6753B965}"/>
          </ac:spMkLst>
        </pc:spChg>
        <pc:spChg chg="mod">
          <ac:chgData name="Alen Sebastian" userId="c8a6fda10ab99171" providerId="LiveId" clId="{E840F89D-8834-40EE-8644-ED46108A3B6A}" dt="2023-02-10T19:54:52.068" v="778" actId="20577"/>
          <ac:spMkLst>
            <pc:docMk/>
            <pc:sldMk cId="2202430490" sldId="267"/>
            <ac:spMk id="61" creationId="{A6E28C73-4CCB-4BDB-82CA-BEE3A58D33D9}"/>
          </ac:spMkLst>
        </pc:spChg>
        <pc:spChg chg="del mod">
          <ac:chgData name="Alen Sebastian" userId="c8a6fda10ab99171" providerId="LiveId" clId="{E840F89D-8834-40EE-8644-ED46108A3B6A}" dt="2023-02-10T19:53:39.222" v="741" actId="478"/>
          <ac:spMkLst>
            <pc:docMk/>
            <pc:sldMk cId="2202430490" sldId="267"/>
            <ac:spMk id="63" creationId="{36E6E519-8D5B-4E7C-9E35-2BB710F5C3A8}"/>
          </ac:spMkLst>
        </pc:spChg>
        <pc:spChg chg="del">
          <ac:chgData name="Alen Sebastian" userId="c8a6fda10ab99171" providerId="LiveId" clId="{E840F89D-8834-40EE-8644-ED46108A3B6A}" dt="2023-02-10T19:28:23.499" v="112" actId="478"/>
          <ac:spMkLst>
            <pc:docMk/>
            <pc:sldMk cId="2202430490" sldId="267"/>
            <ac:spMk id="72" creationId="{4E8CE979-A9B5-418A-BC22-CF6E42776816}"/>
          </ac:spMkLst>
        </pc:spChg>
        <pc:spChg chg="mod">
          <ac:chgData name="Alen Sebastian" userId="c8a6fda10ab99171" providerId="LiveId" clId="{E840F89D-8834-40EE-8644-ED46108A3B6A}" dt="2023-02-10T19:28:29.316" v="114" actId="20577"/>
          <ac:spMkLst>
            <pc:docMk/>
            <pc:sldMk cId="2202430490" sldId="267"/>
            <ac:spMk id="73" creationId="{6DF41A29-164B-42EC-9F68-19D2E3AEC527}"/>
          </ac:spMkLst>
        </pc:spChg>
        <pc:spChg chg="del">
          <ac:chgData name="Alen Sebastian" userId="c8a6fda10ab99171" providerId="LiveId" clId="{E840F89D-8834-40EE-8644-ED46108A3B6A}" dt="2023-02-10T19:28:19.415" v="111" actId="478"/>
          <ac:spMkLst>
            <pc:docMk/>
            <pc:sldMk cId="2202430490" sldId="267"/>
            <ac:spMk id="74" creationId="{7162BA43-FD37-4686-8437-28F117A90A25}"/>
          </ac:spMkLst>
        </pc:spChg>
        <pc:spChg chg="del mod">
          <ac:chgData name="Alen Sebastian" userId="c8a6fda10ab99171" providerId="LiveId" clId="{E840F89D-8834-40EE-8644-ED46108A3B6A}" dt="2023-02-10T19:28:11.980" v="110" actId="478"/>
          <ac:spMkLst>
            <pc:docMk/>
            <pc:sldMk cId="2202430490" sldId="267"/>
            <ac:spMk id="75" creationId="{2717FE78-5079-4505-AEB2-D90CAE956F0A}"/>
          </ac:spMkLst>
        </pc:spChg>
        <pc:spChg chg="mod">
          <ac:chgData name="Alen Sebastian" userId="c8a6fda10ab99171" providerId="LiveId" clId="{E840F89D-8834-40EE-8644-ED46108A3B6A}" dt="2023-02-10T19:39:28.786" v="255" actId="20577"/>
          <ac:spMkLst>
            <pc:docMk/>
            <pc:sldMk cId="2202430490" sldId="267"/>
            <ac:spMk id="101" creationId="{316E8E00-CDAC-4884-B354-EEC46B99951A}"/>
          </ac:spMkLst>
        </pc:spChg>
        <pc:spChg chg="mod">
          <ac:chgData name="Alen Sebastian" userId="c8a6fda10ab99171" providerId="LiveId" clId="{E840F89D-8834-40EE-8644-ED46108A3B6A}" dt="2023-02-10T19:43:39.422" v="308" actId="6549"/>
          <ac:spMkLst>
            <pc:docMk/>
            <pc:sldMk cId="2202430490" sldId="267"/>
            <ac:spMk id="102" creationId="{99123C15-08DD-4459-98C8-FB1D88A48434}"/>
          </ac:spMkLst>
        </pc:spChg>
        <pc:spChg chg="mod">
          <ac:chgData name="Alen Sebastian" userId="c8a6fda10ab99171" providerId="LiveId" clId="{E840F89D-8834-40EE-8644-ED46108A3B6A}" dt="2023-02-10T19:43:42.992" v="309" actId="20577"/>
          <ac:spMkLst>
            <pc:docMk/>
            <pc:sldMk cId="2202430490" sldId="267"/>
            <ac:spMk id="103" creationId="{702C22D6-E9B8-49C2-813B-3220EF5976F5}"/>
          </ac:spMkLst>
        </pc:spChg>
        <pc:spChg chg="mod">
          <ac:chgData name="Alen Sebastian" userId="c8a6fda10ab99171" providerId="LiveId" clId="{E840F89D-8834-40EE-8644-ED46108A3B6A}" dt="2023-02-10T19:43:32.724" v="305" actId="20577"/>
          <ac:spMkLst>
            <pc:docMk/>
            <pc:sldMk cId="2202430490" sldId="267"/>
            <ac:spMk id="104" creationId="{71DFD606-8479-465C-B5A5-ACC2FD6A05AD}"/>
          </ac:spMkLst>
        </pc:spChg>
        <pc:spChg chg="mod">
          <ac:chgData name="Alen Sebastian" userId="c8a6fda10ab99171" providerId="LiveId" clId="{E840F89D-8834-40EE-8644-ED46108A3B6A}" dt="2023-02-10T19:43:28.903" v="304" actId="207"/>
          <ac:spMkLst>
            <pc:docMk/>
            <pc:sldMk cId="2202430490" sldId="267"/>
            <ac:spMk id="105" creationId="{16EAD50A-0933-4C9C-95E6-08A076B32041}"/>
          </ac:spMkLst>
        </pc:spChg>
        <pc:spChg chg="mod">
          <ac:chgData name="Alen Sebastian" userId="c8a6fda10ab99171" providerId="LiveId" clId="{E840F89D-8834-40EE-8644-ED46108A3B6A}" dt="2023-02-10T19:43:47.172" v="311" actId="20577"/>
          <ac:spMkLst>
            <pc:docMk/>
            <pc:sldMk cId="2202430490" sldId="267"/>
            <ac:spMk id="106" creationId="{1A5CBF37-8585-4DC5-9107-7C048ACE4F6B}"/>
          </ac:spMkLst>
        </pc:spChg>
        <pc:spChg chg="mod">
          <ac:chgData name="Alen Sebastian" userId="c8a6fda10ab99171" providerId="LiveId" clId="{E840F89D-8834-40EE-8644-ED46108A3B6A}" dt="2023-02-10T19:43:50.375" v="313" actId="6549"/>
          <ac:spMkLst>
            <pc:docMk/>
            <pc:sldMk cId="2202430490" sldId="267"/>
            <ac:spMk id="107" creationId="{1B2A0732-77CE-4CCD-9584-C8A3BD068222}"/>
          </ac:spMkLst>
        </pc:spChg>
        <pc:spChg chg="mod">
          <ac:chgData name="Alen Sebastian" userId="c8a6fda10ab99171" providerId="LiveId" clId="{E840F89D-8834-40EE-8644-ED46108A3B6A}" dt="2023-02-10T19:43:52.823" v="315" actId="6549"/>
          <ac:spMkLst>
            <pc:docMk/>
            <pc:sldMk cId="2202430490" sldId="267"/>
            <ac:spMk id="108" creationId="{D56C61BF-4889-44FB-9251-6B314A0F79CE}"/>
          </ac:spMkLst>
        </pc:spChg>
        <pc:spChg chg="mod">
          <ac:chgData name="Alen Sebastian" userId="c8a6fda10ab99171" providerId="LiveId" clId="{E840F89D-8834-40EE-8644-ED46108A3B6A}" dt="2023-02-10T19:43:59.668" v="320" actId="20577"/>
          <ac:spMkLst>
            <pc:docMk/>
            <pc:sldMk cId="2202430490" sldId="267"/>
            <ac:spMk id="109" creationId="{611F0B67-8314-4DF8-99E7-108753641C77}"/>
          </ac:spMkLst>
        </pc:spChg>
        <pc:spChg chg="mod">
          <ac:chgData name="Alen Sebastian" userId="c8a6fda10ab99171" providerId="LiveId" clId="{E840F89D-8834-40EE-8644-ED46108A3B6A}" dt="2023-02-10T19:44:02.368" v="322" actId="20577"/>
          <ac:spMkLst>
            <pc:docMk/>
            <pc:sldMk cId="2202430490" sldId="267"/>
            <ac:spMk id="110" creationId="{BAA83CD7-1992-4845-9916-79B3A6737423}"/>
          </ac:spMkLst>
        </pc:spChg>
        <pc:spChg chg="del">
          <ac:chgData name="Alen Sebastian" userId="c8a6fda10ab99171" providerId="LiveId" clId="{E840F89D-8834-40EE-8644-ED46108A3B6A}" dt="2023-02-10T19:44:04.790" v="323" actId="478"/>
          <ac:spMkLst>
            <pc:docMk/>
            <pc:sldMk cId="2202430490" sldId="267"/>
            <ac:spMk id="111" creationId="{2F2B6738-A856-4DBF-B465-BC5964B0D7BC}"/>
          </ac:spMkLst>
        </pc:spChg>
        <pc:spChg chg="mod">
          <ac:chgData name="Alen Sebastian" userId="c8a6fda10ab99171" providerId="LiveId" clId="{E840F89D-8834-40EE-8644-ED46108A3B6A}" dt="2023-02-10T19:44:09.134" v="325" actId="6549"/>
          <ac:spMkLst>
            <pc:docMk/>
            <pc:sldMk cId="2202430490" sldId="267"/>
            <ac:spMk id="112" creationId="{C941D233-C1E8-47A4-83C7-CEDB158017C3}"/>
          </ac:spMkLst>
        </pc:spChg>
        <pc:spChg chg="mod">
          <ac:chgData name="Alen Sebastian" userId="c8a6fda10ab99171" providerId="LiveId" clId="{E840F89D-8834-40EE-8644-ED46108A3B6A}" dt="2023-02-10T20:01:54.792" v="872" actId="20577"/>
          <ac:spMkLst>
            <pc:docMk/>
            <pc:sldMk cId="2202430490" sldId="267"/>
            <ac:spMk id="115" creationId="{0618AC60-DF13-401B-AC73-91C3F019CB3C}"/>
          </ac:spMkLst>
        </pc:spChg>
        <pc:spChg chg="mod">
          <ac:chgData name="Alen Sebastian" userId="c8a6fda10ab99171" providerId="LiveId" clId="{E840F89D-8834-40EE-8644-ED46108A3B6A}" dt="2023-02-10T19:49:38.881" v="511" actId="20577"/>
          <ac:spMkLst>
            <pc:docMk/>
            <pc:sldMk cId="2202430490" sldId="267"/>
            <ac:spMk id="116" creationId="{5938A122-F3F6-4956-953F-D7D83254FFD4}"/>
          </ac:spMkLst>
        </pc:spChg>
        <pc:spChg chg="mod">
          <ac:chgData name="Alen Sebastian" userId="c8a6fda10ab99171" providerId="LiveId" clId="{E840F89D-8834-40EE-8644-ED46108A3B6A}" dt="2023-02-10T19:51:36.125" v="574" actId="20577"/>
          <ac:spMkLst>
            <pc:docMk/>
            <pc:sldMk cId="2202430490" sldId="267"/>
            <ac:spMk id="117" creationId="{1F787D19-74CB-4E43-A8E2-2A3F0A45D221}"/>
          </ac:spMkLst>
        </pc:spChg>
        <pc:spChg chg="mod">
          <ac:chgData name="Alen Sebastian" userId="c8a6fda10ab99171" providerId="LiveId" clId="{E840F89D-8834-40EE-8644-ED46108A3B6A}" dt="2023-02-10T19:45:57.330" v="338" actId="20577"/>
          <ac:spMkLst>
            <pc:docMk/>
            <pc:sldMk cId="2202430490" sldId="267"/>
            <ac:spMk id="125" creationId="{CFCC16BE-0C9C-4183-A9E3-BE650504832D}"/>
          </ac:spMkLst>
        </pc:spChg>
        <pc:spChg chg="del mod">
          <ac:chgData name="Alen Sebastian" userId="c8a6fda10ab99171" providerId="LiveId" clId="{E840F89D-8834-40EE-8644-ED46108A3B6A}" dt="2023-02-10T19:54:07.298" v="743" actId="478"/>
          <ac:spMkLst>
            <pc:docMk/>
            <pc:sldMk cId="2202430490" sldId="267"/>
            <ac:spMk id="127" creationId="{6B7D43BB-DF0D-41B0-9DCD-3549C3FB8A5F}"/>
          </ac:spMkLst>
        </pc:spChg>
        <pc:spChg chg="mod">
          <ac:chgData name="Alen Sebastian" userId="c8a6fda10ab99171" providerId="LiveId" clId="{E840F89D-8834-40EE-8644-ED46108A3B6A}" dt="2023-02-10T19:55:42.223" v="827" actId="1076"/>
          <ac:spMkLst>
            <pc:docMk/>
            <pc:sldMk cId="2202430490" sldId="267"/>
            <ac:spMk id="128" creationId="{7B949DD4-F133-4914-993B-74E4AD3B4E58}"/>
          </ac:spMkLst>
        </pc:spChg>
        <pc:spChg chg="del mod">
          <ac:chgData name="Alen Sebastian" userId="c8a6fda10ab99171" providerId="LiveId" clId="{E840F89D-8834-40EE-8644-ED46108A3B6A}" dt="2023-02-10T19:54:18.500" v="746" actId="478"/>
          <ac:spMkLst>
            <pc:docMk/>
            <pc:sldMk cId="2202430490" sldId="267"/>
            <ac:spMk id="129" creationId="{6D927FF9-1D2E-45C4-8E56-48722A1734B3}"/>
          </ac:spMkLst>
        </pc:spChg>
        <pc:spChg chg="mod">
          <ac:chgData name="Alen Sebastian" userId="c8a6fda10ab99171" providerId="LiveId" clId="{E840F89D-8834-40EE-8644-ED46108A3B6A}" dt="2023-02-10T20:01:58.349" v="875" actId="20577"/>
          <ac:spMkLst>
            <pc:docMk/>
            <pc:sldMk cId="2202430490" sldId="267"/>
            <ac:spMk id="136" creationId="{80DC6BE6-5DF7-410B-BE5E-F673AF7AE5AE}"/>
          </ac:spMkLst>
        </pc:spChg>
        <pc:spChg chg="mod">
          <ac:chgData name="Alen Sebastian" userId="c8a6fda10ab99171" providerId="LiveId" clId="{E840F89D-8834-40EE-8644-ED46108A3B6A}" dt="2023-02-10T19:49:49.798" v="541" actId="20577"/>
          <ac:spMkLst>
            <pc:docMk/>
            <pc:sldMk cId="2202430490" sldId="267"/>
            <ac:spMk id="137" creationId="{0DEFCEAC-68C1-40F1-9B35-3772D46BCCEF}"/>
          </ac:spMkLst>
        </pc:spChg>
        <pc:spChg chg="mod">
          <ac:chgData name="Alen Sebastian" userId="c8a6fda10ab99171" providerId="LiveId" clId="{E840F89D-8834-40EE-8644-ED46108A3B6A}" dt="2023-02-10T19:51:48.576" v="590" actId="20577"/>
          <ac:spMkLst>
            <pc:docMk/>
            <pc:sldMk cId="2202430490" sldId="267"/>
            <ac:spMk id="138" creationId="{0F387823-885E-4A41-A4D0-57E943BD93E7}"/>
          </ac:spMkLst>
        </pc:spChg>
        <pc:spChg chg="mod">
          <ac:chgData name="Alen Sebastian" userId="c8a6fda10ab99171" providerId="LiveId" clId="{E840F89D-8834-40EE-8644-ED46108A3B6A}" dt="2023-02-10T20:01:47.549" v="870" actId="20577"/>
          <ac:spMkLst>
            <pc:docMk/>
            <pc:sldMk cId="2202430490" sldId="267"/>
            <ac:spMk id="154" creationId="{83FBD260-1E39-4234-8733-585693823D97}"/>
          </ac:spMkLst>
        </pc:spChg>
        <pc:spChg chg="mod">
          <ac:chgData name="Alen Sebastian" userId="c8a6fda10ab99171" providerId="LiveId" clId="{E840F89D-8834-40EE-8644-ED46108A3B6A}" dt="2023-02-10T19:49:24.962" v="481" actId="20577"/>
          <ac:spMkLst>
            <pc:docMk/>
            <pc:sldMk cId="2202430490" sldId="267"/>
            <ac:spMk id="155" creationId="{B9A7AB65-D485-40CE-BB5F-C844D6BD5475}"/>
          </ac:spMkLst>
        </pc:spChg>
        <pc:spChg chg="mod">
          <ac:chgData name="Alen Sebastian" userId="c8a6fda10ab99171" providerId="LiveId" clId="{E840F89D-8834-40EE-8644-ED46108A3B6A}" dt="2023-02-10T19:49:05.307" v="454" actId="20577"/>
          <ac:spMkLst>
            <pc:docMk/>
            <pc:sldMk cId="2202430490" sldId="267"/>
            <ac:spMk id="156" creationId="{EA49169E-11B8-4D26-95D1-B50BFA5F2BEA}"/>
          </ac:spMkLst>
        </pc:spChg>
        <pc:spChg chg="mod">
          <ac:chgData name="Alen Sebastian" userId="c8a6fda10ab99171" providerId="LiveId" clId="{E840F89D-8834-40EE-8644-ED46108A3B6A}" dt="2023-02-10T19:37:45.167" v="226" actId="20577"/>
          <ac:spMkLst>
            <pc:docMk/>
            <pc:sldMk cId="2202430490" sldId="267"/>
            <ac:spMk id="171" creationId="{C6BE5CCB-4A76-4742-8A19-CAE34808F36D}"/>
          </ac:spMkLst>
        </pc:spChg>
        <pc:spChg chg="mod">
          <ac:chgData name="Alen Sebastian" userId="c8a6fda10ab99171" providerId="LiveId" clId="{E840F89D-8834-40EE-8644-ED46108A3B6A}" dt="2023-02-10T19:39:08.819" v="250" actId="20577"/>
          <ac:spMkLst>
            <pc:docMk/>
            <pc:sldMk cId="2202430490" sldId="267"/>
            <ac:spMk id="172" creationId="{EAFDA4C0-FD56-46BA-A34A-B01849F83277}"/>
          </ac:spMkLst>
        </pc:spChg>
        <pc:spChg chg="mod">
          <ac:chgData name="Alen Sebastian" userId="c8a6fda10ab99171" providerId="LiveId" clId="{E840F89D-8834-40EE-8644-ED46108A3B6A}" dt="2023-02-10T19:44:58.144" v="327" actId="1076"/>
          <ac:spMkLst>
            <pc:docMk/>
            <pc:sldMk cId="2202430490" sldId="267"/>
            <ac:spMk id="173" creationId="{F8D4BD7B-1234-4DD0-A923-E8EC62958E91}"/>
          </ac:spMkLst>
        </pc:spChg>
        <pc:spChg chg="mod">
          <ac:chgData name="Alen Sebastian" userId="c8a6fda10ab99171" providerId="LiveId" clId="{E840F89D-8834-40EE-8644-ED46108A3B6A}" dt="2023-02-10T19:51:08.203" v="557" actId="20577"/>
          <ac:spMkLst>
            <pc:docMk/>
            <pc:sldMk cId="2202430490" sldId="267"/>
            <ac:spMk id="178" creationId="{57FD3253-8DFB-461E-96B1-F96558E6CA00}"/>
          </ac:spMkLst>
        </pc:spChg>
        <pc:spChg chg="del mod">
          <ac:chgData name="Alen Sebastian" userId="c8a6fda10ab99171" providerId="LiveId" clId="{E840F89D-8834-40EE-8644-ED46108A3B6A}" dt="2023-02-10T19:27:45.874" v="103" actId="478"/>
          <ac:spMkLst>
            <pc:docMk/>
            <pc:sldMk cId="2202430490" sldId="267"/>
            <ac:spMk id="196" creationId="{9E24B3E5-9E8A-4B3A-ADB6-4481250B3F2A}"/>
          </ac:spMkLst>
        </pc:spChg>
        <pc:spChg chg="mod">
          <ac:chgData name="Alen Sebastian" userId="c8a6fda10ab99171" providerId="LiveId" clId="{E840F89D-8834-40EE-8644-ED46108A3B6A}" dt="2023-02-10T19:27:58.253" v="108" actId="20577"/>
          <ac:spMkLst>
            <pc:docMk/>
            <pc:sldMk cId="2202430490" sldId="267"/>
            <ac:spMk id="197" creationId="{3984115C-22F4-41EB-BF04-E71D3503F2B5}"/>
          </ac:spMkLst>
        </pc:spChg>
        <pc:spChg chg="del">
          <ac:chgData name="Alen Sebastian" userId="c8a6fda10ab99171" providerId="LiveId" clId="{E840F89D-8834-40EE-8644-ED46108A3B6A}" dt="2023-02-10T19:27:52.815" v="104" actId="478"/>
          <ac:spMkLst>
            <pc:docMk/>
            <pc:sldMk cId="2202430490" sldId="267"/>
            <ac:spMk id="198" creationId="{384B4D5E-DF22-4556-9F7B-E0627361D734}"/>
          </ac:spMkLst>
        </pc:spChg>
        <pc:grpChg chg="del">
          <ac:chgData name="Alen Sebastian" userId="c8a6fda10ab99171" providerId="LiveId" clId="{E840F89D-8834-40EE-8644-ED46108A3B6A}" dt="2023-02-10T19:53:39.222" v="741" actId="478"/>
          <ac:grpSpMkLst>
            <pc:docMk/>
            <pc:sldMk cId="2202430490" sldId="267"/>
            <ac:grpSpMk id="5" creationId="{115A178B-57C4-4B9D-B684-21A92431913E}"/>
          </ac:grpSpMkLst>
        </pc:grpChg>
        <pc:grpChg chg="add del mod">
          <ac:chgData name="Alen Sebastian" userId="c8a6fda10ab99171" providerId="LiveId" clId="{E840F89D-8834-40EE-8644-ED46108A3B6A}" dt="2023-02-10T19:36:34.509" v="191"/>
          <ac:grpSpMkLst>
            <pc:docMk/>
            <pc:sldMk cId="2202430490" sldId="267"/>
            <ac:grpSpMk id="8" creationId="{8A8A2F2C-CE07-EF90-C4C0-1B489FDC2454}"/>
          </ac:grpSpMkLst>
        </pc:grpChg>
        <pc:grpChg chg="mod">
          <ac:chgData name="Alen Sebastian" userId="c8a6fda10ab99171" providerId="LiveId" clId="{E840F89D-8834-40EE-8644-ED46108A3B6A}" dt="2023-02-10T19:47:46.313" v="414" actId="1076"/>
          <ac:grpSpMkLst>
            <pc:docMk/>
            <pc:sldMk cId="2202430490" sldId="267"/>
            <ac:grpSpMk id="14" creationId="{2293A239-C3C0-406B-A6DC-32FAE6832C82}"/>
          </ac:grpSpMkLst>
        </pc:grpChg>
        <pc:grpChg chg="mod">
          <ac:chgData name="Alen Sebastian" userId="c8a6fda10ab99171" providerId="LiveId" clId="{E840F89D-8834-40EE-8644-ED46108A3B6A}" dt="2023-02-10T19:42:16.894" v="292" actId="1076"/>
          <ac:grpSpMkLst>
            <pc:docMk/>
            <pc:sldMk cId="2202430490" sldId="267"/>
            <ac:grpSpMk id="16" creationId="{5986526B-4004-4437-80A5-731803EA26FF}"/>
          </ac:grpSpMkLst>
        </pc:grpChg>
        <pc:grpChg chg="mod">
          <ac:chgData name="Alen Sebastian" userId="c8a6fda10ab99171" providerId="LiveId" clId="{E840F89D-8834-40EE-8644-ED46108A3B6A}" dt="2023-02-10T19:38:35.786" v="242" actId="1076"/>
          <ac:grpSpMkLst>
            <pc:docMk/>
            <pc:sldMk cId="2202430490" sldId="267"/>
            <ac:grpSpMk id="17" creationId="{2AEC5DB5-2EFC-41F3-8029-7EE36BB08AF9}"/>
          </ac:grpSpMkLst>
        </pc:grpChg>
        <pc:grpChg chg="del mod">
          <ac:chgData name="Alen Sebastian" userId="c8a6fda10ab99171" providerId="LiveId" clId="{E840F89D-8834-40EE-8644-ED46108A3B6A}" dt="2023-02-10T19:36:04.600" v="181" actId="478"/>
          <ac:grpSpMkLst>
            <pc:docMk/>
            <pc:sldMk cId="2202430490" sldId="267"/>
            <ac:grpSpMk id="18" creationId="{54A9CB8B-6D23-4808-9650-DEF00BE9E44A}"/>
          </ac:grpSpMkLst>
        </pc:grpChg>
        <pc:grpChg chg="mod">
          <ac:chgData name="Alen Sebastian" userId="c8a6fda10ab99171" providerId="LiveId" clId="{E840F89D-8834-40EE-8644-ED46108A3B6A}" dt="2023-02-10T19:42:01.317" v="288" actId="1076"/>
          <ac:grpSpMkLst>
            <pc:docMk/>
            <pc:sldMk cId="2202430490" sldId="267"/>
            <ac:grpSpMk id="20" creationId="{89D84370-5341-48BD-9F9B-00CB7CB03B6B}"/>
          </ac:grpSpMkLst>
        </pc:grpChg>
        <pc:grpChg chg="mod">
          <ac:chgData name="Alen Sebastian" userId="c8a6fda10ab99171" providerId="LiveId" clId="{E840F89D-8834-40EE-8644-ED46108A3B6A}" dt="2023-02-10T20:01:56.884" v="873" actId="1076"/>
          <ac:grpSpMkLst>
            <pc:docMk/>
            <pc:sldMk cId="2202430490" sldId="267"/>
            <ac:grpSpMk id="21" creationId="{9FC98E8C-B21F-4E24-BCBA-362719C6809D}"/>
          </ac:grpSpMkLst>
        </pc:grpChg>
        <pc:grpChg chg="del mod">
          <ac:chgData name="Alen Sebastian" userId="c8a6fda10ab99171" providerId="LiveId" clId="{E840F89D-8834-40EE-8644-ED46108A3B6A}" dt="2023-02-10T19:39:01.521" v="249" actId="478"/>
          <ac:grpSpMkLst>
            <pc:docMk/>
            <pc:sldMk cId="2202430490" sldId="267"/>
            <ac:grpSpMk id="22" creationId="{526EC020-E59B-446A-BF89-3BA629774DB8}"/>
          </ac:grpSpMkLst>
        </pc:grpChg>
        <pc:grpChg chg="add del mod">
          <ac:chgData name="Alen Sebastian" userId="c8a6fda10ab99171" providerId="LiveId" clId="{E840F89D-8834-40EE-8644-ED46108A3B6A}" dt="2023-02-10T19:38:59.572" v="248" actId="478"/>
          <ac:grpSpMkLst>
            <pc:docMk/>
            <pc:sldMk cId="2202430490" sldId="267"/>
            <ac:grpSpMk id="23" creationId="{E734DE9D-748C-4D24-88D1-98BF8F034A5D}"/>
          </ac:grpSpMkLst>
        </pc:grpChg>
        <pc:grpChg chg="add del mod">
          <ac:chgData name="Alen Sebastian" userId="c8a6fda10ab99171" providerId="LiveId" clId="{E840F89D-8834-40EE-8644-ED46108A3B6A}" dt="2023-02-10T19:42:13.144" v="291" actId="1076"/>
          <ac:grpSpMkLst>
            <pc:docMk/>
            <pc:sldMk cId="2202430490" sldId="267"/>
            <ac:grpSpMk id="24" creationId="{81418383-0114-48F2-A559-DA8B54491A05}"/>
          </ac:grpSpMkLst>
        </pc:grpChg>
        <pc:grpChg chg="add del mod">
          <ac:chgData name="Alen Sebastian" userId="c8a6fda10ab99171" providerId="LiveId" clId="{E840F89D-8834-40EE-8644-ED46108A3B6A}" dt="2023-02-10T19:42:09.634" v="290" actId="1076"/>
          <ac:grpSpMkLst>
            <pc:docMk/>
            <pc:sldMk cId="2202430490" sldId="267"/>
            <ac:grpSpMk id="25" creationId="{BFD4353A-B44E-479A-8746-8AEB860252DB}"/>
          </ac:grpSpMkLst>
        </pc:grpChg>
        <pc:grpChg chg="mod">
          <ac:chgData name="Alen Sebastian" userId="c8a6fda10ab99171" providerId="LiveId" clId="{E840F89D-8834-40EE-8644-ED46108A3B6A}" dt="2023-02-10T19:36:26.102" v="186"/>
          <ac:grpSpMkLst>
            <pc:docMk/>
            <pc:sldMk cId="2202430490" sldId="267"/>
            <ac:grpSpMk id="26" creationId="{C641F11A-BAA6-72BF-9593-33AC4B90D6A4}"/>
          </ac:grpSpMkLst>
        </pc:grpChg>
        <pc:grpChg chg="add mod">
          <ac:chgData name="Alen Sebastian" userId="c8a6fda10ab99171" providerId="LiveId" clId="{E840F89D-8834-40EE-8644-ED46108A3B6A}" dt="2023-02-10T19:51:12.497" v="558" actId="1076"/>
          <ac:grpSpMkLst>
            <pc:docMk/>
            <pc:sldMk cId="2202430490" sldId="267"/>
            <ac:grpSpMk id="31" creationId="{FC5064F1-6CB7-CF95-687E-567148807C7A}"/>
          </ac:grpSpMkLst>
        </pc:grpChg>
        <pc:grpChg chg="mod">
          <ac:chgData name="Alen Sebastian" userId="c8a6fda10ab99171" providerId="LiveId" clId="{E840F89D-8834-40EE-8644-ED46108A3B6A}" dt="2023-02-10T19:40:24.448" v="266"/>
          <ac:grpSpMkLst>
            <pc:docMk/>
            <pc:sldMk cId="2202430490" sldId="267"/>
            <ac:grpSpMk id="34" creationId="{C475A2CC-54A0-5B6B-EDDE-CCD7D493648E}"/>
          </ac:grpSpMkLst>
        </pc:grpChg>
        <pc:grpChg chg="del">
          <ac:chgData name="Alen Sebastian" userId="c8a6fda10ab99171" providerId="LiveId" clId="{E840F89D-8834-40EE-8644-ED46108A3B6A}" dt="2023-02-10T19:54:18.500" v="746" actId="478"/>
          <ac:grpSpMkLst>
            <pc:docMk/>
            <pc:sldMk cId="2202430490" sldId="267"/>
            <ac:grpSpMk id="126" creationId="{30D4AD55-D74E-4057-8205-0BB7AF65D59C}"/>
          </ac:grpSpMkLst>
        </pc:grpChg>
      </pc:sldChg>
      <pc:sldChg chg="modSp mod">
        <pc:chgData name="Alen Sebastian" userId="c8a6fda10ab99171" providerId="LiveId" clId="{E840F89D-8834-40EE-8644-ED46108A3B6A}" dt="2023-02-11T08:11:45.429" v="907" actId="20577"/>
        <pc:sldMkLst>
          <pc:docMk/>
          <pc:sldMk cId="1590620667" sldId="268"/>
        </pc:sldMkLst>
        <pc:spChg chg="mod">
          <ac:chgData name="Alen Sebastian" userId="c8a6fda10ab99171" providerId="LiveId" clId="{E840F89D-8834-40EE-8644-ED46108A3B6A}" dt="2023-02-11T08:11:45.429" v="907" actId="20577"/>
          <ac:spMkLst>
            <pc:docMk/>
            <pc:sldMk cId="1590620667" sldId="268"/>
            <ac:spMk id="3" creationId="{05726D4B-8445-DA1A-E02A-83DD2A4C2212}"/>
          </ac:spMkLst>
        </pc:spChg>
      </pc:sldChg>
      <pc:sldChg chg="modSp mod">
        <pc:chgData name="Alen Sebastian" userId="c8a6fda10ab99171" providerId="LiveId" clId="{E840F89D-8834-40EE-8644-ED46108A3B6A}" dt="2023-02-10T20:03:05.077" v="885" actId="207"/>
        <pc:sldMkLst>
          <pc:docMk/>
          <pc:sldMk cId="1437067866" sldId="269"/>
        </pc:sldMkLst>
        <pc:spChg chg="mod">
          <ac:chgData name="Alen Sebastian" userId="c8a6fda10ab99171" providerId="LiveId" clId="{E840F89D-8834-40EE-8644-ED46108A3B6A}" dt="2023-02-10T20:03:05.077" v="885" actId="207"/>
          <ac:spMkLst>
            <pc:docMk/>
            <pc:sldMk cId="1437067866" sldId="269"/>
            <ac:spMk id="3" creationId="{951E1E70-0D54-CC00-F854-9C1F8232D7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422122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250A0-E652-42EE-92C7-69F2794AF6CE}"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145092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202670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1154731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57396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200916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52206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75363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113260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56165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50A0-E652-42EE-92C7-69F2794AF6CE}"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27119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250A0-E652-42EE-92C7-69F2794AF6CE}"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04532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D250A0-E652-42EE-92C7-69F2794AF6CE}"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163236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D250A0-E652-42EE-92C7-69F2794AF6CE}"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203339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250A0-E652-42EE-92C7-69F2794AF6CE}"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395984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250A0-E652-42EE-92C7-69F2794AF6CE}"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410723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250A0-E652-42EE-92C7-69F2794AF6CE}"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636E5-9592-4F69-9187-C7A5C5BA36BE}" type="slidenum">
              <a:rPr lang="en-IN" smtClean="0"/>
              <a:t>‹#›</a:t>
            </a:fld>
            <a:endParaRPr lang="en-IN"/>
          </a:p>
        </p:txBody>
      </p:sp>
    </p:spTree>
    <p:extLst>
      <p:ext uri="{BB962C8B-B14F-4D97-AF65-F5344CB8AC3E}">
        <p14:creationId xmlns:p14="http://schemas.microsoft.com/office/powerpoint/2010/main" val="173261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D250A0-E652-42EE-92C7-69F2794AF6CE}" type="datetimeFigureOut">
              <a:rPr lang="en-IN" smtClean="0"/>
              <a:t>11-02-2023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4636E5-9592-4F69-9187-C7A5C5BA36BE}" type="slidenum">
              <a:rPr lang="en-IN" smtClean="0"/>
              <a:t>‹#›</a:t>
            </a:fld>
            <a:endParaRPr lang="en-IN"/>
          </a:p>
        </p:txBody>
      </p:sp>
    </p:spTree>
    <p:extLst>
      <p:ext uri="{BB962C8B-B14F-4D97-AF65-F5344CB8AC3E}">
        <p14:creationId xmlns:p14="http://schemas.microsoft.com/office/powerpoint/2010/main" val="283826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341064" TargetMode="External"/><Relationship Id="rId2" Type="http://schemas.openxmlformats.org/officeDocument/2006/relationships/hyperlink" Target="https://www.financialexpress.com/money/fire-safety-are-commercial-and-residential-spaces-in-india-safe-enough/2637244/" TargetMode="External"/><Relationship Id="rId1" Type="http://schemas.openxmlformats.org/officeDocument/2006/relationships/slideLayout" Target="../slideLayouts/slideLayout2.xml"/><Relationship Id="rId5" Type="http://schemas.openxmlformats.org/officeDocument/2006/relationships/hyperlink" Target="https://www.mdpi.com/1302514" TargetMode="External"/><Relationship Id="rId4" Type="http://schemas.openxmlformats.org/officeDocument/2006/relationships/hyperlink" Target="http://www.ijeea.in/wp-content/uploads/2021/04/Volume-9-Issue-1-Paper-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car-vehicle-fire-smoke-48125/"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6E61-9C99-5DB1-0C06-31A79FF3010F}"/>
              </a:ext>
            </a:extLst>
          </p:cNvPr>
          <p:cNvSpPr>
            <a:spLocks noGrp="1"/>
          </p:cNvSpPr>
          <p:nvPr>
            <p:ph type="ctrTitle"/>
          </p:nvPr>
        </p:nvSpPr>
        <p:spPr>
          <a:xfrm>
            <a:off x="2290046" y="1380068"/>
            <a:ext cx="9212977" cy="2616199"/>
          </a:xfrm>
        </p:spPr>
        <p:txBody>
          <a:bodyPr/>
          <a:lstStyle/>
          <a:p>
            <a:pPr algn="ctr"/>
            <a:r>
              <a:rPr lang="en-IN" sz="3600" b="1" dirty="0">
                <a:effectLst/>
                <a:highlight>
                  <a:srgbClr val="00FFFF"/>
                </a:highlight>
                <a:latin typeface="Algerian" panose="04020705040A02060702" pitchFamily="82" charset="0"/>
                <a:ea typeface="Calibri" panose="020F0502020204030204" pitchFamily="34" charset="0"/>
                <a:cs typeface="TimesNewRomanPSMT"/>
              </a:rPr>
              <a:t>Visual Fire Detection and People Density Monitoring System</a:t>
            </a:r>
            <a:br>
              <a:rPr lang="en-IN"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00FFFF"/>
              </a:highlight>
            </a:endParaRPr>
          </a:p>
        </p:txBody>
      </p:sp>
      <p:sp>
        <p:nvSpPr>
          <p:cNvPr id="3" name="Subtitle 2">
            <a:extLst>
              <a:ext uri="{FF2B5EF4-FFF2-40B4-BE49-F238E27FC236}">
                <a16:creationId xmlns:a16="http://schemas.microsoft.com/office/drawing/2014/main" id="{4E35EABE-9CD6-3EA1-C89A-BA39A0DA6937}"/>
              </a:ext>
            </a:extLst>
          </p:cNvPr>
          <p:cNvSpPr>
            <a:spLocks noGrp="1"/>
          </p:cNvSpPr>
          <p:nvPr>
            <p:ph type="subTitle" idx="1"/>
          </p:nvPr>
        </p:nvSpPr>
        <p:spPr>
          <a:xfrm>
            <a:off x="4515377" y="3996266"/>
            <a:ext cx="6987645" cy="2477361"/>
          </a:xfrm>
        </p:spPr>
        <p:txBody>
          <a:bodyPr>
            <a:normAutofit fontScale="92500" lnSpcReduction="10000"/>
          </a:bodyPr>
          <a:lstStyle/>
          <a:p>
            <a:pPr algn="ctr"/>
            <a:r>
              <a:rPr lang="en-IN" b="1" i="1" dirty="0"/>
              <a:t>Team Members</a:t>
            </a:r>
            <a:r>
              <a:rPr lang="en-IN" i="1" dirty="0"/>
              <a:t>:</a:t>
            </a:r>
          </a:p>
          <a:p>
            <a:pPr algn="ctr"/>
            <a:r>
              <a:rPr lang="en-IN" sz="1600" i="1" dirty="0">
                <a:latin typeface="Times New Roman" panose="02020603050405020304" pitchFamily="18" charset="0"/>
                <a:cs typeface="Times New Roman" panose="02020603050405020304" pitchFamily="18" charset="0"/>
              </a:rPr>
              <a:t>ADARSH MENON - 20BCR7010</a:t>
            </a:r>
          </a:p>
          <a:p>
            <a:pPr algn="ctr"/>
            <a:r>
              <a:rPr lang="en-IN" sz="1600" i="1" dirty="0">
                <a:latin typeface="Times New Roman" panose="02020603050405020304" pitchFamily="18" charset="0"/>
                <a:cs typeface="Times New Roman" panose="02020603050405020304" pitchFamily="18" charset="0"/>
              </a:rPr>
              <a:t>N K V MANASA - 20BCR7035</a:t>
            </a:r>
          </a:p>
          <a:p>
            <a:pPr algn="ctr"/>
            <a:r>
              <a:rPr lang="en-IN" sz="1600" i="1" dirty="0">
                <a:latin typeface="Times New Roman" panose="02020603050405020304" pitchFamily="18" charset="0"/>
                <a:cs typeface="Times New Roman" panose="02020603050405020304" pitchFamily="18" charset="0"/>
              </a:rPr>
              <a:t>FAZAL K MOHAMMAD – 20BCR7008</a:t>
            </a:r>
          </a:p>
          <a:p>
            <a:pPr algn="ctr"/>
            <a:r>
              <a:rPr lang="en-IN" sz="1600" i="1" dirty="0">
                <a:latin typeface="Times New Roman" panose="02020603050405020304" pitchFamily="18" charset="0"/>
                <a:cs typeface="Times New Roman" panose="02020603050405020304" pitchFamily="18" charset="0"/>
              </a:rPr>
              <a:t>JUAN JOHNSON – 20BEC7007</a:t>
            </a:r>
          </a:p>
          <a:p>
            <a:pPr algn="ctr"/>
            <a:r>
              <a:rPr lang="en-IN" sz="1600" i="1" dirty="0">
                <a:latin typeface="Times New Roman" panose="02020603050405020304" pitchFamily="18" charset="0"/>
                <a:cs typeface="Times New Roman" panose="02020603050405020304" pitchFamily="18" charset="0"/>
              </a:rPr>
              <a:t>GAUTHAM H S – 20BCE7190</a:t>
            </a:r>
          </a:p>
          <a:p>
            <a:pPr algn="ctr"/>
            <a:r>
              <a:rPr lang="en-IN" sz="1600" i="1" dirty="0">
                <a:latin typeface="Times New Roman" panose="02020603050405020304" pitchFamily="18" charset="0"/>
                <a:cs typeface="Times New Roman" panose="02020603050405020304" pitchFamily="18" charset="0"/>
              </a:rPr>
              <a:t>ALEN SEBASTIAN V – 20BCR7018 </a:t>
            </a:r>
            <a:r>
              <a:rPr lang="en-IN" dirty="0"/>
              <a:t>   </a:t>
            </a:r>
          </a:p>
        </p:txBody>
      </p:sp>
    </p:spTree>
    <p:extLst>
      <p:ext uri="{BB962C8B-B14F-4D97-AF65-F5344CB8AC3E}">
        <p14:creationId xmlns:p14="http://schemas.microsoft.com/office/powerpoint/2010/main" val="132355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A904-0C1C-2C45-BC13-83E296F24584}"/>
              </a:ext>
            </a:extLst>
          </p:cNvPr>
          <p:cNvSpPr>
            <a:spLocks noGrp="1"/>
          </p:cNvSpPr>
          <p:nvPr>
            <p:ph type="title"/>
          </p:nvPr>
        </p:nvSpPr>
        <p:spPr>
          <a:xfrm>
            <a:off x="1900902" y="413874"/>
            <a:ext cx="10018713" cy="811227"/>
          </a:xfrm>
        </p:spPr>
        <p:txBody>
          <a:bodyPr/>
          <a:lstStyle/>
          <a:p>
            <a:r>
              <a:rPr lang="en-IN" b="1" dirty="0"/>
              <a:t>COMPONENTS AND BUDGET ESTIMATION</a:t>
            </a:r>
          </a:p>
        </p:txBody>
      </p:sp>
      <p:graphicFrame>
        <p:nvGraphicFramePr>
          <p:cNvPr id="4" name="Table 4">
            <a:extLst>
              <a:ext uri="{FF2B5EF4-FFF2-40B4-BE49-F238E27FC236}">
                <a16:creationId xmlns:a16="http://schemas.microsoft.com/office/drawing/2014/main" id="{AAEE0531-BF96-C7B9-4A1B-15F78DC027C1}"/>
              </a:ext>
            </a:extLst>
          </p:cNvPr>
          <p:cNvGraphicFramePr>
            <a:graphicFrameLocks noGrp="1"/>
          </p:cNvGraphicFramePr>
          <p:nvPr>
            <p:ph idx="1"/>
            <p:extLst>
              <p:ext uri="{D42A27DB-BD31-4B8C-83A1-F6EECF244321}">
                <p14:modId xmlns:p14="http://schemas.microsoft.com/office/powerpoint/2010/main" val="4171047162"/>
              </p:ext>
            </p:extLst>
          </p:nvPr>
        </p:nvGraphicFramePr>
        <p:xfrm>
          <a:off x="1999885" y="4960766"/>
          <a:ext cx="10018712" cy="1483360"/>
        </p:xfrm>
        <a:graphic>
          <a:graphicData uri="http://schemas.openxmlformats.org/drawingml/2006/table">
            <a:tbl>
              <a:tblPr firstRow="1" bandRow="1">
                <a:tableStyleId>{5C22544A-7EE6-4342-B048-85BDC9FD1C3A}</a:tableStyleId>
              </a:tblPr>
              <a:tblGrid>
                <a:gridCol w="1153691">
                  <a:extLst>
                    <a:ext uri="{9D8B030D-6E8A-4147-A177-3AD203B41FA5}">
                      <a16:colId xmlns:a16="http://schemas.microsoft.com/office/drawing/2014/main" val="1737480487"/>
                    </a:ext>
                  </a:extLst>
                </a:gridCol>
                <a:gridCol w="3855665">
                  <a:extLst>
                    <a:ext uri="{9D8B030D-6E8A-4147-A177-3AD203B41FA5}">
                      <a16:colId xmlns:a16="http://schemas.microsoft.com/office/drawing/2014/main" val="1735093510"/>
                    </a:ext>
                  </a:extLst>
                </a:gridCol>
                <a:gridCol w="2504678">
                  <a:extLst>
                    <a:ext uri="{9D8B030D-6E8A-4147-A177-3AD203B41FA5}">
                      <a16:colId xmlns:a16="http://schemas.microsoft.com/office/drawing/2014/main" val="1026903701"/>
                    </a:ext>
                  </a:extLst>
                </a:gridCol>
                <a:gridCol w="2504678">
                  <a:extLst>
                    <a:ext uri="{9D8B030D-6E8A-4147-A177-3AD203B41FA5}">
                      <a16:colId xmlns:a16="http://schemas.microsoft.com/office/drawing/2014/main" val="231742564"/>
                    </a:ext>
                  </a:extLst>
                </a:gridCol>
              </a:tblGrid>
              <a:tr h="370840">
                <a:tc>
                  <a:txBody>
                    <a:bodyPr/>
                    <a:lstStyle/>
                    <a:p>
                      <a:pPr algn="ctr"/>
                      <a:r>
                        <a:rPr lang="en-IN" dirty="0"/>
                        <a:t>S. NO.</a:t>
                      </a:r>
                    </a:p>
                  </a:txBody>
                  <a:tcPr/>
                </a:tc>
                <a:tc>
                  <a:txBody>
                    <a:bodyPr/>
                    <a:lstStyle/>
                    <a:p>
                      <a:pPr algn="ctr"/>
                      <a:r>
                        <a:rPr lang="en-IN" dirty="0"/>
                        <a:t>Name Of Component</a:t>
                      </a:r>
                    </a:p>
                  </a:txBody>
                  <a:tcPr/>
                </a:tc>
                <a:tc>
                  <a:txBody>
                    <a:bodyPr/>
                    <a:lstStyle/>
                    <a:p>
                      <a:pPr algn="ctr"/>
                      <a:r>
                        <a:rPr lang="en-IN" dirty="0"/>
                        <a:t>No of Pieces</a:t>
                      </a:r>
                    </a:p>
                  </a:txBody>
                  <a:tcPr/>
                </a:tc>
                <a:tc>
                  <a:txBody>
                    <a:bodyPr/>
                    <a:lstStyle/>
                    <a:p>
                      <a:pPr algn="ctr"/>
                      <a:r>
                        <a:rPr lang="en-IN" dirty="0"/>
                        <a:t>Price Estimation</a:t>
                      </a:r>
                    </a:p>
                  </a:txBody>
                  <a:tcPr/>
                </a:tc>
                <a:extLst>
                  <a:ext uri="{0D108BD9-81ED-4DB2-BD59-A6C34878D82A}">
                    <a16:rowId xmlns:a16="http://schemas.microsoft.com/office/drawing/2014/main" val="2730801855"/>
                  </a:ext>
                </a:extLst>
              </a:tr>
              <a:tr h="370840">
                <a:tc>
                  <a:txBody>
                    <a:bodyPr/>
                    <a:lstStyle/>
                    <a:p>
                      <a:r>
                        <a:rPr lang="en-IN" dirty="0"/>
                        <a:t>1.</a:t>
                      </a:r>
                    </a:p>
                  </a:txBody>
                  <a:tcPr/>
                </a:tc>
                <a:tc>
                  <a:txBody>
                    <a:bodyPr/>
                    <a:lstStyle/>
                    <a:p>
                      <a:pPr algn="ctr"/>
                      <a:r>
                        <a:rPr lang="en-IN" dirty="0"/>
                        <a:t>Raspberry Pi 4 Model B</a:t>
                      </a:r>
                    </a:p>
                  </a:txBody>
                  <a:tcPr/>
                </a:tc>
                <a:tc>
                  <a:txBody>
                    <a:bodyPr/>
                    <a:lstStyle/>
                    <a:p>
                      <a:pPr algn="ctr"/>
                      <a:r>
                        <a:rPr lang="en-IN" dirty="0"/>
                        <a:t>1</a:t>
                      </a:r>
                    </a:p>
                  </a:txBody>
                  <a:tcPr/>
                </a:tc>
                <a:tc>
                  <a:txBody>
                    <a:bodyPr/>
                    <a:lstStyle/>
                    <a:p>
                      <a:pPr algn="ctr"/>
                      <a:r>
                        <a:rPr lang="en-IN" dirty="0"/>
                        <a:t>Rs. 8000/-</a:t>
                      </a:r>
                    </a:p>
                  </a:txBody>
                  <a:tcPr/>
                </a:tc>
                <a:extLst>
                  <a:ext uri="{0D108BD9-81ED-4DB2-BD59-A6C34878D82A}">
                    <a16:rowId xmlns:a16="http://schemas.microsoft.com/office/drawing/2014/main" val="2844087028"/>
                  </a:ext>
                </a:extLst>
              </a:tr>
              <a:tr h="370840">
                <a:tc>
                  <a:txBody>
                    <a:bodyPr/>
                    <a:lstStyle/>
                    <a:p>
                      <a:r>
                        <a:rPr lang="en-IN" dirty="0"/>
                        <a:t>2.</a:t>
                      </a:r>
                    </a:p>
                  </a:txBody>
                  <a:tcPr/>
                </a:tc>
                <a:tc>
                  <a:txBody>
                    <a:bodyPr/>
                    <a:lstStyle/>
                    <a:p>
                      <a:pPr algn="ctr"/>
                      <a:r>
                        <a:rPr lang="en-IN" dirty="0"/>
                        <a:t>Kinect Sensor</a:t>
                      </a:r>
                    </a:p>
                  </a:txBody>
                  <a:tcPr/>
                </a:tc>
                <a:tc>
                  <a:txBody>
                    <a:bodyPr/>
                    <a:lstStyle/>
                    <a:p>
                      <a:pPr algn="ctr"/>
                      <a:r>
                        <a:rPr lang="en-IN" dirty="0"/>
                        <a:t>1</a:t>
                      </a:r>
                    </a:p>
                  </a:txBody>
                  <a:tcPr/>
                </a:tc>
                <a:tc>
                  <a:txBody>
                    <a:bodyPr/>
                    <a:lstStyle/>
                    <a:p>
                      <a:pPr algn="ctr"/>
                      <a:r>
                        <a:rPr lang="en-IN" dirty="0"/>
                        <a:t>Rs. 4000/-</a:t>
                      </a:r>
                    </a:p>
                  </a:txBody>
                  <a:tcPr/>
                </a:tc>
                <a:extLst>
                  <a:ext uri="{0D108BD9-81ED-4DB2-BD59-A6C34878D82A}">
                    <a16:rowId xmlns:a16="http://schemas.microsoft.com/office/drawing/2014/main" val="3682803449"/>
                  </a:ext>
                </a:extLst>
              </a:tr>
              <a:tr h="370840">
                <a:tc>
                  <a:txBody>
                    <a:bodyPr/>
                    <a:lstStyle/>
                    <a:p>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Total = 12,000/-</a:t>
                      </a:r>
                    </a:p>
                  </a:txBody>
                  <a:tcPr/>
                </a:tc>
                <a:extLst>
                  <a:ext uri="{0D108BD9-81ED-4DB2-BD59-A6C34878D82A}">
                    <a16:rowId xmlns:a16="http://schemas.microsoft.com/office/drawing/2014/main" val="2627692155"/>
                  </a:ext>
                </a:extLst>
              </a:tr>
            </a:tbl>
          </a:graphicData>
        </a:graphic>
      </p:graphicFrame>
      <p:sp>
        <p:nvSpPr>
          <p:cNvPr id="5" name="TextBox 4">
            <a:extLst>
              <a:ext uri="{FF2B5EF4-FFF2-40B4-BE49-F238E27FC236}">
                <a16:creationId xmlns:a16="http://schemas.microsoft.com/office/drawing/2014/main" id="{C4D2AD2A-C3F4-EFD8-FFD1-2929608947C5}"/>
              </a:ext>
            </a:extLst>
          </p:cNvPr>
          <p:cNvSpPr txBox="1"/>
          <p:nvPr/>
        </p:nvSpPr>
        <p:spPr>
          <a:xfrm>
            <a:off x="1602222" y="1508190"/>
            <a:ext cx="10416375" cy="3354765"/>
          </a:xfrm>
          <a:prstGeom prst="rect">
            <a:avLst/>
          </a:prstGeom>
          <a:solidFill>
            <a:schemeClr val="bg1"/>
          </a:solidFill>
        </p:spPr>
        <p:txBody>
          <a:bodyPr wrap="square" rtlCol="0">
            <a:spAutoFit/>
          </a:bodyPr>
          <a:lstStyle/>
          <a:p>
            <a:pPr marL="342900" indent="-342900">
              <a:buAutoNum type="arabicParenR"/>
            </a:pPr>
            <a:r>
              <a:rPr lang="en-IN" dirty="0"/>
              <a:t>Raspberry Pi  4 Model B</a:t>
            </a:r>
          </a:p>
          <a:p>
            <a:r>
              <a:rPr lang="en-IN" dirty="0"/>
              <a:t>	</a:t>
            </a:r>
            <a:r>
              <a:rPr lang="en-IN" sz="1400" dirty="0">
                <a:latin typeface="Times New Roman" panose="02020603050405020304" pitchFamily="18" charset="0"/>
                <a:cs typeface="Times New Roman" panose="02020603050405020304" pitchFamily="18" charset="0"/>
              </a:rPr>
              <a:t>A series of single board computers</a:t>
            </a:r>
          </a:p>
          <a:p>
            <a:pPr lvl="1"/>
            <a:r>
              <a:rPr lang="en-IN" sz="1400" b="1" dirty="0">
                <a:latin typeface="Times New Roman" panose="02020603050405020304" pitchFamily="18" charset="0"/>
                <a:cs typeface="Times New Roman" panose="02020603050405020304" pitchFamily="18" charset="0"/>
              </a:rPr>
              <a:t>CPU:</a:t>
            </a:r>
            <a:r>
              <a:rPr lang="en-IN" sz="1400" dirty="0">
                <a:latin typeface="Times New Roman" panose="02020603050405020304" pitchFamily="18" charset="0"/>
                <a:cs typeface="Times New Roman" panose="02020603050405020304" pitchFamily="18" charset="0"/>
              </a:rPr>
              <a:t> Broadcom BCM2711, quad-core Cortex-A72 (ARM v8) 64-bit SoC @ 1.5GHz</a:t>
            </a:r>
          </a:p>
          <a:p>
            <a:pPr lvl="1"/>
            <a:r>
              <a:rPr lang="en-IN" sz="1400" b="1" dirty="0">
                <a:latin typeface="Times New Roman" panose="02020603050405020304" pitchFamily="18" charset="0"/>
                <a:cs typeface="Times New Roman" panose="02020603050405020304" pitchFamily="18" charset="0"/>
              </a:rPr>
              <a:t>RAM</a:t>
            </a:r>
            <a:r>
              <a:rPr lang="en-IN" sz="1400" dirty="0">
                <a:latin typeface="Times New Roman" panose="02020603050405020304" pitchFamily="18" charset="0"/>
                <a:cs typeface="Times New Roman" panose="02020603050405020304" pitchFamily="18" charset="0"/>
              </a:rPr>
              <a:t>: 2GB, 4GB, or 8GB LPDDR4-3200 SDRAM (depending on model)</a:t>
            </a:r>
          </a:p>
          <a:p>
            <a:pPr lvl="1"/>
            <a:r>
              <a:rPr lang="en-IN" sz="1400" b="1" dirty="0">
                <a:latin typeface="Times New Roman" panose="02020603050405020304" pitchFamily="18" charset="0"/>
                <a:cs typeface="Times New Roman" panose="02020603050405020304" pitchFamily="18" charset="0"/>
              </a:rPr>
              <a:t>Networking:</a:t>
            </a:r>
            <a:r>
              <a:rPr lang="en-IN" sz="1400" dirty="0">
                <a:latin typeface="Times New Roman" panose="02020603050405020304" pitchFamily="18" charset="0"/>
                <a:cs typeface="Times New Roman" panose="02020603050405020304" pitchFamily="18" charset="0"/>
              </a:rPr>
              <a:t> Gigabit Ethernet, 2.4GHz and 5GHz 802.11b/g/n/ac wireless, Bluetooth 5.0, BLE, Gigabit Ethernet, 2 USB 3.0 ports, 2 USB 2.0 ports, 2 micro-HDMI ports (up to 4kp60 supported), 3.5mm audio jack, and 40-pin GPIO header.</a:t>
            </a:r>
          </a:p>
          <a:p>
            <a:pPr lvl="1"/>
            <a:r>
              <a:rPr lang="en-IN" sz="1400" b="1" dirty="0">
                <a:latin typeface="Times New Roman" panose="02020603050405020304" pitchFamily="18" charset="0"/>
                <a:cs typeface="Times New Roman" panose="02020603050405020304" pitchFamily="18" charset="0"/>
              </a:rPr>
              <a:t>Storage:</a:t>
            </a:r>
            <a:r>
              <a:rPr lang="en-IN" sz="1400" dirty="0">
                <a:latin typeface="Times New Roman" panose="02020603050405020304" pitchFamily="18" charset="0"/>
                <a:cs typeface="Times New Roman" panose="02020603050405020304" pitchFamily="18" charset="0"/>
              </a:rPr>
              <a:t> microSD card slot for loading operating system and data storage</a:t>
            </a:r>
          </a:p>
          <a:p>
            <a:pPr lvl="1"/>
            <a:r>
              <a:rPr lang="en-IN" sz="1400" b="1" dirty="0">
                <a:latin typeface="Times New Roman" panose="02020603050405020304" pitchFamily="18" charset="0"/>
                <a:cs typeface="Times New Roman" panose="02020603050405020304" pitchFamily="18" charset="0"/>
              </a:rPr>
              <a:t>Operating System</a:t>
            </a:r>
            <a:r>
              <a:rPr lang="en-IN" sz="1400" dirty="0">
                <a:latin typeface="Times New Roman" panose="02020603050405020304" pitchFamily="18" charset="0"/>
                <a:cs typeface="Times New Roman" panose="02020603050405020304" pitchFamily="18" charset="0"/>
              </a:rPr>
              <a:t>: Supports multiple operating systems including Raspberry Pi OS, Ubuntu, and Windows 10 IoT Core.</a:t>
            </a:r>
            <a:endParaRPr lang="en-IN" dirty="0"/>
          </a:p>
          <a:p>
            <a:r>
              <a:rPr lang="en-IN" dirty="0"/>
              <a:t>2) Kinect Sensor</a:t>
            </a:r>
          </a:p>
          <a:p>
            <a:r>
              <a:rPr lang="en-IN" dirty="0"/>
              <a:t>	</a:t>
            </a:r>
            <a:r>
              <a:rPr lang="en-US" sz="1400" dirty="0">
                <a:latin typeface="Times New Roman" panose="02020603050405020304" pitchFamily="18" charset="0"/>
                <a:cs typeface="Times New Roman" panose="02020603050405020304" pitchFamily="18" charset="0"/>
              </a:rPr>
              <a:t>The</a:t>
            </a:r>
            <a:r>
              <a:rPr lang="en-US" sz="1400" b="1" dirty="0">
                <a:latin typeface="Times New Roman" panose="02020603050405020304" pitchFamily="18" charset="0"/>
                <a:cs typeface="Times New Roman" panose="02020603050405020304" pitchFamily="18" charset="0"/>
              </a:rPr>
              <a:t> Kinect sensor </a:t>
            </a:r>
            <a:r>
              <a:rPr lang="en-US" sz="1400" dirty="0">
                <a:latin typeface="Times New Roman" panose="02020603050405020304" pitchFamily="18" charset="0"/>
                <a:cs typeface="Times New Roman" panose="02020603050405020304" pitchFamily="18" charset="0"/>
              </a:rPr>
              <a:t>is a motion-sensing device developed by Microsoft for the Xbox 360 and later for Windows-based computers. Here 	are the specifications for the original Xbox 360 version of the Kinect sensor:</a:t>
            </a:r>
          </a:p>
          <a:p>
            <a:pPr lvl="1"/>
            <a:r>
              <a:rPr lang="en-US" sz="1400" b="1" dirty="0">
                <a:latin typeface="Times New Roman" panose="02020603050405020304" pitchFamily="18" charset="0"/>
                <a:cs typeface="Times New Roman" panose="02020603050405020304" pitchFamily="18" charset="0"/>
              </a:rPr>
              <a:t>Video camera</a:t>
            </a:r>
            <a:r>
              <a:rPr lang="en-US" sz="1400" dirty="0">
                <a:latin typeface="Times New Roman" panose="02020603050405020304" pitchFamily="18" charset="0"/>
                <a:cs typeface="Times New Roman" panose="02020603050405020304" pitchFamily="18" charset="0"/>
              </a:rPr>
              <a:t>: 640x480 pixel resolution, 30 frames per second</a:t>
            </a:r>
          </a:p>
          <a:p>
            <a:pPr lvl="1"/>
            <a:r>
              <a:rPr lang="en-US" sz="1400" b="1" dirty="0">
                <a:latin typeface="Times New Roman" panose="02020603050405020304" pitchFamily="18" charset="0"/>
                <a:cs typeface="Times New Roman" panose="02020603050405020304" pitchFamily="18" charset="0"/>
              </a:rPr>
              <a:t>Depth sensor</a:t>
            </a:r>
            <a:r>
              <a:rPr lang="en-US" sz="1400" dirty="0">
                <a:latin typeface="Times New Roman" panose="02020603050405020304" pitchFamily="18" charset="0"/>
                <a:cs typeface="Times New Roman" panose="02020603050405020304" pitchFamily="18" charset="0"/>
              </a:rPr>
              <a:t>: 320x240 pixel resolution, 30 frames per second</a:t>
            </a:r>
          </a:p>
          <a:p>
            <a:pPr lvl="1"/>
            <a:r>
              <a:rPr lang="en-US" sz="1400" b="1" dirty="0">
                <a:latin typeface="Times New Roman" panose="02020603050405020304" pitchFamily="18" charset="0"/>
                <a:cs typeface="Times New Roman" panose="02020603050405020304" pitchFamily="18" charset="0"/>
              </a:rPr>
              <a:t>Connectivity</a:t>
            </a:r>
            <a:r>
              <a:rPr lang="en-US" sz="1400" dirty="0">
                <a:latin typeface="Times New Roman" panose="02020603050405020304" pitchFamily="18" charset="0"/>
                <a:cs typeface="Times New Roman" panose="02020603050405020304" pitchFamily="18" charset="0"/>
              </a:rPr>
              <a:t>: USB 2.0</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39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4682-2C5D-FFF8-70AD-5EE333382005}"/>
              </a:ext>
            </a:extLst>
          </p:cNvPr>
          <p:cNvSpPr>
            <a:spLocks noGrp="1"/>
          </p:cNvSpPr>
          <p:nvPr>
            <p:ph type="title"/>
          </p:nvPr>
        </p:nvSpPr>
        <p:spPr>
          <a:xfrm>
            <a:off x="1484311" y="685801"/>
            <a:ext cx="10018713" cy="1094448"/>
          </a:xfrm>
        </p:spPr>
        <p:txBody>
          <a:bodyPr/>
          <a:lstStyle/>
          <a:p>
            <a:pPr algn="l"/>
            <a:r>
              <a:rPr lang="en-IN" b="1" dirty="0"/>
              <a:t>ARCHITECTURE OF THE SYSTEM</a:t>
            </a:r>
          </a:p>
        </p:txBody>
      </p:sp>
      <p:pic>
        <p:nvPicPr>
          <p:cNvPr id="4" name="Content Placeholder 3">
            <a:extLst>
              <a:ext uri="{FF2B5EF4-FFF2-40B4-BE49-F238E27FC236}">
                <a16:creationId xmlns:a16="http://schemas.microsoft.com/office/drawing/2014/main" id="{710E4364-ACDE-FD71-9C38-52627EB2B3B5}"/>
              </a:ext>
            </a:extLst>
          </p:cNvPr>
          <p:cNvPicPr>
            <a:picLocks noGrp="1" noChangeAspect="1"/>
          </p:cNvPicPr>
          <p:nvPr>
            <p:ph idx="1"/>
          </p:nvPr>
        </p:nvPicPr>
        <p:blipFill rotWithShape="1">
          <a:blip r:embed="rId2"/>
          <a:srcRect t="5982" b="2565"/>
          <a:stretch/>
        </p:blipFill>
        <p:spPr bwMode="auto">
          <a:xfrm>
            <a:off x="3647435" y="2035821"/>
            <a:ext cx="7997004" cy="44394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61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1510890" y="131416"/>
            <a:ext cx="10238744" cy="738835"/>
          </a:xfrm>
        </p:spPr>
        <p:txBody>
          <a:bodyPr>
            <a:normAutofit/>
          </a:bodyPr>
          <a:lstStyle/>
          <a:p>
            <a:r>
              <a:rPr lang="en-ZA" b="1" dirty="0"/>
              <a:t>KEY MILESTONES</a:t>
            </a:r>
          </a:p>
        </p:txBody>
      </p:sp>
      <p:grpSp>
        <p:nvGrpSpPr>
          <p:cNvPr id="14" name="Timeline" title="Timeline">
            <a:extLst>
              <a:ext uri="{FF2B5EF4-FFF2-40B4-BE49-F238E27FC236}">
                <a16:creationId xmlns:a16="http://schemas.microsoft.com/office/drawing/2014/main" id="{2293A239-C3C0-406B-A6DC-32FAE6832C82}"/>
              </a:ext>
            </a:extLst>
          </p:cNvPr>
          <p:cNvGrpSpPr/>
          <p:nvPr/>
        </p:nvGrpSpPr>
        <p:grpSpPr>
          <a:xfrm>
            <a:off x="434789" y="5570241"/>
            <a:ext cx="11007737" cy="835181"/>
            <a:chOff x="418011" y="5519804"/>
            <a:chExt cx="11007737" cy="835181"/>
          </a:xfrm>
        </p:grpSpPr>
        <p:grpSp>
          <p:nvGrpSpPr>
            <p:cNvPr id="12" name="Group 11" title="Timeline">
              <a:extLst>
                <a:ext uri="{FF2B5EF4-FFF2-40B4-BE49-F238E27FC236}">
                  <a16:creationId xmlns:a16="http://schemas.microsoft.com/office/drawing/2014/main" id="{AE365AE6-FB72-4992-B49A-329155F31934}"/>
                </a:ext>
              </a:extLst>
            </p:cNvPr>
            <p:cNvGrpSpPr/>
            <p:nvPr/>
          </p:nvGrpSpPr>
          <p:grpSpPr>
            <a:xfrm>
              <a:off x="418011" y="5519804"/>
              <a:ext cx="11007737" cy="165471"/>
              <a:chOff x="418011" y="3346265"/>
              <a:chExt cx="11007737" cy="165471"/>
            </a:xfrm>
          </p:grpSpPr>
          <p:cxnSp>
            <p:nvCxnSpPr>
              <p:cNvPr id="4" name="Straight Arrow Connector 3">
                <a:extLst>
                  <a:ext uri="{FF2B5EF4-FFF2-40B4-BE49-F238E27FC236}">
                    <a16:creationId xmlns:a16="http://schemas.microsoft.com/office/drawing/2014/main" id="{D8436AB7-777F-4E2A-9443-A66E25822F8A}"/>
                  </a:ext>
                </a:extLst>
              </p:cNvPr>
              <p:cNvCxnSpPr>
                <a:cxnSpLocks/>
              </p:cNvCxnSpPr>
              <p:nvPr/>
            </p:nvCxnSpPr>
            <p:spPr>
              <a:xfrm>
                <a:off x="418011" y="3429000"/>
                <a:ext cx="1100773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190EE01-B30F-4CAC-8C6A-FD17EDED6E01}"/>
                  </a:ext>
                </a:extLst>
              </p:cNvPr>
              <p:cNvCxnSpPr>
                <a:cxnSpLocks/>
              </p:cNvCxnSpPr>
              <p:nvPr/>
            </p:nvCxnSpPr>
            <p:spPr>
              <a:xfrm>
                <a:off x="1067476"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9CA8B8-1F78-45CA-B7BB-8FD11A969E80}"/>
                  </a:ext>
                </a:extLst>
              </p:cNvPr>
              <p:cNvCxnSpPr>
                <a:cxnSpLocks/>
              </p:cNvCxnSpPr>
              <p:nvPr/>
            </p:nvCxnSpPr>
            <p:spPr>
              <a:xfrm>
                <a:off x="171486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5D6F0B-DF34-40DB-AB6A-1DF127E26984}"/>
                  </a:ext>
                </a:extLst>
              </p:cNvPr>
              <p:cNvCxnSpPr>
                <a:cxnSpLocks/>
              </p:cNvCxnSpPr>
              <p:nvPr/>
            </p:nvCxnSpPr>
            <p:spPr>
              <a:xfrm>
                <a:off x="236226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8B0E64-F638-410E-B55B-23FF670F97FA}"/>
                  </a:ext>
                </a:extLst>
              </p:cNvPr>
              <p:cNvCxnSpPr>
                <a:cxnSpLocks/>
              </p:cNvCxnSpPr>
              <p:nvPr/>
            </p:nvCxnSpPr>
            <p:spPr>
              <a:xfrm>
                <a:off x="300965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8B8BAA-B7B7-419D-B159-3760CB7AE576}"/>
                  </a:ext>
                </a:extLst>
              </p:cNvPr>
              <p:cNvCxnSpPr>
                <a:cxnSpLocks/>
              </p:cNvCxnSpPr>
              <p:nvPr/>
            </p:nvCxnSpPr>
            <p:spPr>
              <a:xfrm>
                <a:off x="3657044"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CEE23F6-603B-4DB5-A968-8F086AA2AF53}"/>
                  </a:ext>
                </a:extLst>
              </p:cNvPr>
              <p:cNvCxnSpPr>
                <a:cxnSpLocks/>
              </p:cNvCxnSpPr>
              <p:nvPr/>
            </p:nvCxnSpPr>
            <p:spPr>
              <a:xfrm>
                <a:off x="430443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EC7A32-A13D-40FD-8FCB-9A2616556D19}"/>
                  </a:ext>
                </a:extLst>
              </p:cNvPr>
              <p:cNvCxnSpPr>
                <a:cxnSpLocks/>
              </p:cNvCxnSpPr>
              <p:nvPr/>
            </p:nvCxnSpPr>
            <p:spPr>
              <a:xfrm>
                <a:off x="495182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638A0-3098-431F-BE5E-612EF4623E02}"/>
                  </a:ext>
                </a:extLst>
              </p:cNvPr>
              <p:cNvCxnSpPr>
                <a:cxnSpLocks/>
              </p:cNvCxnSpPr>
              <p:nvPr/>
            </p:nvCxnSpPr>
            <p:spPr>
              <a:xfrm>
                <a:off x="559922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1F9259-091E-4E50-AC57-3FA326D587DF}"/>
                  </a:ext>
                </a:extLst>
              </p:cNvPr>
              <p:cNvCxnSpPr>
                <a:cxnSpLocks/>
              </p:cNvCxnSpPr>
              <p:nvPr/>
            </p:nvCxnSpPr>
            <p:spPr>
              <a:xfrm>
                <a:off x="6246612"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681480-BC34-4FA5-A187-0898969EA537}"/>
                  </a:ext>
                </a:extLst>
              </p:cNvPr>
              <p:cNvCxnSpPr>
                <a:cxnSpLocks/>
              </p:cNvCxnSpPr>
              <p:nvPr/>
            </p:nvCxnSpPr>
            <p:spPr>
              <a:xfrm>
                <a:off x="689400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54047B2-9C08-4A8C-A924-AA676C29FB41}"/>
                  </a:ext>
                </a:extLst>
              </p:cNvPr>
              <p:cNvCxnSpPr>
                <a:cxnSpLocks/>
              </p:cNvCxnSpPr>
              <p:nvPr/>
            </p:nvCxnSpPr>
            <p:spPr>
              <a:xfrm>
                <a:off x="754139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503BE8-868F-4660-8AFA-BE353AB48B68}"/>
                  </a:ext>
                </a:extLst>
              </p:cNvPr>
              <p:cNvCxnSpPr>
                <a:cxnSpLocks/>
              </p:cNvCxnSpPr>
              <p:nvPr/>
            </p:nvCxnSpPr>
            <p:spPr>
              <a:xfrm>
                <a:off x="818878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6A1E96A-0A5C-4A53-B4EC-B6FD837F5F75}"/>
                  </a:ext>
                </a:extLst>
              </p:cNvPr>
              <p:cNvCxnSpPr>
                <a:cxnSpLocks/>
              </p:cNvCxnSpPr>
              <p:nvPr/>
            </p:nvCxnSpPr>
            <p:spPr>
              <a:xfrm>
                <a:off x="8836180"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EDC694-4388-424B-9F42-757603E0A275}"/>
                  </a:ext>
                </a:extLst>
              </p:cNvPr>
              <p:cNvCxnSpPr>
                <a:cxnSpLocks/>
              </p:cNvCxnSpPr>
              <p:nvPr/>
            </p:nvCxnSpPr>
            <p:spPr>
              <a:xfrm>
                <a:off x="948357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8CC268F-92F4-41DE-866F-F6BF296668DE}"/>
                  </a:ext>
                </a:extLst>
              </p:cNvPr>
              <p:cNvCxnSpPr>
                <a:cxnSpLocks/>
              </p:cNvCxnSpPr>
              <p:nvPr/>
            </p:nvCxnSpPr>
            <p:spPr>
              <a:xfrm>
                <a:off x="1013096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1FED6D9-594D-4786-859A-E8458EFBC6E9}"/>
                  </a:ext>
                </a:extLst>
              </p:cNvPr>
              <p:cNvCxnSpPr>
                <a:cxnSpLocks/>
              </p:cNvCxnSpPr>
              <p:nvPr/>
            </p:nvCxnSpPr>
            <p:spPr>
              <a:xfrm>
                <a:off x="1077835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Group 12" title="Timeline Text">
              <a:extLst>
                <a:ext uri="{FF2B5EF4-FFF2-40B4-BE49-F238E27FC236}">
                  <a16:creationId xmlns:a16="http://schemas.microsoft.com/office/drawing/2014/main" id="{8C25915F-0EC0-4154-8B06-E2B081847707}"/>
                </a:ext>
              </a:extLst>
            </p:cNvPr>
            <p:cNvGrpSpPr/>
            <p:nvPr/>
          </p:nvGrpSpPr>
          <p:grpSpPr>
            <a:xfrm>
              <a:off x="791680" y="5808835"/>
              <a:ext cx="10200081" cy="546150"/>
              <a:chOff x="791680" y="5808835"/>
              <a:chExt cx="10200081" cy="546150"/>
            </a:xfrm>
          </p:grpSpPr>
          <p:sp>
            <p:nvSpPr>
              <p:cNvPr id="73" name="TextBox 72">
                <a:extLst>
                  <a:ext uri="{FF2B5EF4-FFF2-40B4-BE49-F238E27FC236}">
                    <a16:creationId xmlns:a16="http://schemas.microsoft.com/office/drawing/2014/main" id="{6DF41A29-164B-42EC-9F68-19D2E3AEC527}"/>
                  </a:ext>
                </a:extLst>
              </p:cNvPr>
              <p:cNvSpPr txBox="1"/>
              <p:nvPr/>
            </p:nvSpPr>
            <p:spPr>
              <a:xfrm>
                <a:off x="1510890"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1" name="TextBox 100">
                <a:extLst>
                  <a:ext uri="{FF2B5EF4-FFF2-40B4-BE49-F238E27FC236}">
                    <a16:creationId xmlns:a16="http://schemas.microsoft.com/office/drawing/2014/main" id="{316E8E00-CDAC-4884-B354-EEC46B99951A}"/>
                  </a:ext>
                </a:extLst>
              </p:cNvPr>
              <p:cNvSpPr txBox="1"/>
              <p:nvPr/>
            </p:nvSpPr>
            <p:spPr>
              <a:xfrm>
                <a:off x="3381966" y="5817314"/>
                <a:ext cx="569010" cy="235737"/>
              </a:xfrm>
              <a:prstGeom prst="rect">
                <a:avLst/>
              </a:prstGeom>
              <a:noFill/>
            </p:spPr>
            <p:txBody>
              <a:bodyPr wrap="square" lIns="0" tIns="0" rIns="0" bIns="0" rtlCol="0">
                <a:noAutofit/>
              </a:bodyPr>
              <a:lstStyle/>
              <a:p>
                <a:pPr algn="ctr"/>
                <a:r>
                  <a:rPr lang="en-ZA" sz="1000" b="1" dirty="0">
                    <a:solidFill>
                      <a:schemeClr val="tx1">
                        <a:lumMod val="65000"/>
                        <a:lumOff val="35000"/>
                      </a:schemeClr>
                    </a:solidFill>
                  </a:rPr>
                  <a:t>1st</a:t>
                </a:r>
                <a:endParaRPr lang="en-ZA" sz="1000" dirty="0">
                  <a:solidFill>
                    <a:schemeClr val="bg1">
                      <a:lumMod val="75000"/>
                    </a:schemeClr>
                  </a:solidFill>
                </a:endParaRPr>
              </a:p>
            </p:txBody>
          </p:sp>
          <p:sp>
            <p:nvSpPr>
              <p:cNvPr id="102" name="TextBox 101">
                <a:extLst>
                  <a:ext uri="{FF2B5EF4-FFF2-40B4-BE49-F238E27FC236}">
                    <a16:creationId xmlns:a16="http://schemas.microsoft.com/office/drawing/2014/main" id="{99123C15-08DD-4459-98C8-FB1D88A48434}"/>
                  </a:ext>
                </a:extLst>
              </p:cNvPr>
              <p:cNvSpPr txBox="1"/>
              <p:nvPr/>
            </p:nvSpPr>
            <p:spPr>
              <a:xfrm>
                <a:off x="410988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3" name="TextBox 102">
                <a:extLst>
                  <a:ext uri="{FF2B5EF4-FFF2-40B4-BE49-F238E27FC236}">
                    <a16:creationId xmlns:a16="http://schemas.microsoft.com/office/drawing/2014/main" id="{702C22D6-E9B8-49C2-813B-3220EF5976F5}"/>
                  </a:ext>
                </a:extLst>
              </p:cNvPr>
              <p:cNvSpPr txBox="1"/>
              <p:nvPr/>
            </p:nvSpPr>
            <p:spPr>
              <a:xfrm>
                <a:off x="4757277"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4" name="TextBox 103">
                <a:extLst>
                  <a:ext uri="{FF2B5EF4-FFF2-40B4-BE49-F238E27FC236}">
                    <a16:creationId xmlns:a16="http://schemas.microsoft.com/office/drawing/2014/main" id="{71DFD606-8479-465C-B5A5-ACC2FD6A05AD}"/>
                  </a:ext>
                </a:extLst>
              </p:cNvPr>
              <p:cNvSpPr txBox="1"/>
              <p:nvPr/>
            </p:nvSpPr>
            <p:spPr>
              <a:xfrm>
                <a:off x="5404669"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5" name="TextBox 104">
                <a:extLst>
                  <a:ext uri="{FF2B5EF4-FFF2-40B4-BE49-F238E27FC236}">
                    <a16:creationId xmlns:a16="http://schemas.microsoft.com/office/drawing/2014/main" id="{16EAD50A-0933-4C9C-95E6-08A076B32041}"/>
                  </a:ext>
                </a:extLst>
              </p:cNvPr>
              <p:cNvSpPr txBox="1"/>
              <p:nvPr/>
            </p:nvSpPr>
            <p:spPr>
              <a:xfrm>
                <a:off x="5919368" y="5808835"/>
                <a:ext cx="569010" cy="235737"/>
              </a:xfrm>
              <a:prstGeom prst="rect">
                <a:avLst/>
              </a:prstGeom>
              <a:noFill/>
            </p:spPr>
            <p:txBody>
              <a:bodyPr wrap="square" lIns="0" tIns="0" rIns="0" bIns="0" rtlCol="0">
                <a:noAutofit/>
              </a:bodyPr>
              <a:lstStyle/>
              <a:p>
                <a:pPr algn="ctr"/>
                <a:r>
                  <a:rPr lang="en-ZA" sz="1000" dirty="0"/>
                  <a:t>2nd</a:t>
                </a:r>
              </a:p>
            </p:txBody>
          </p:sp>
          <p:sp>
            <p:nvSpPr>
              <p:cNvPr id="106" name="TextBox 105">
                <a:extLst>
                  <a:ext uri="{FF2B5EF4-FFF2-40B4-BE49-F238E27FC236}">
                    <a16:creationId xmlns:a16="http://schemas.microsoft.com/office/drawing/2014/main" id="{1A5CBF37-8585-4DC5-9107-7C048ACE4F6B}"/>
                  </a:ext>
                </a:extLst>
              </p:cNvPr>
              <p:cNvSpPr txBox="1"/>
              <p:nvPr/>
            </p:nvSpPr>
            <p:spPr>
              <a:xfrm>
                <a:off x="6699453"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7" name="TextBox 106">
                <a:extLst>
                  <a:ext uri="{FF2B5EF4-FFF2-40B4-BE49-F238E27FC236}">
                    <a16:creationId xmlns:a16="http://schemas.microsoft.com/office/drawing/2014/main" id="{1B2A0732-77CE-4CCD-9584-C8A3BD068222}"/>
                  </a:ext>
                </a:extLst>
              </p:cNvPr>
              <p:cNvSpPr txBox="1"/>
              <p:nvPr/>
            </p:nvSpPr>
            <p:spPr>
              <a:xfrm>
                <a:off x="734684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8" name="TextBox 107">
                <a:extLst>
                  <a:ext uri="{FF2B5EF4-FFF2-40B4-BE49-F238E27FC236}">
                    <a16:creationId xmlns:a16="http://schemas.microsoft.com/office/drawing/2014/main" id="{D56C61BF-4889-44FB-9251-6B314A0F79CE}"/>
                  </a:ext>
                </a:extLst>
              </p:cNvPr>
              <p:cNvSpPr txBox="1"/>
              <p:nvPr/>
            </p:nvSpPr>
            <p:spPr>
              <a:xfrm>
                <a:off x="7994237"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9" name="TextBox 108">
                <a:extLst>
                  <a:ext uri="{FF2B5EF4-FFF2-40B4-BE49-F238E27FC236}">
                    <a16:creationId xmlns:a16="http://schemas.microsoft.com/office/drawing/2014/main" id="{611F0B67-8314-4DF8-99E7-108753641C77}"/>
                  </a:ext>
                </a:extLst>
              </p:cNvPr>
              <p:cNvSpPr txBox="1"/>
              <p:nvPr/>
            </p:nvSpPr>
            <p:spPr>
              <a:xfrm>
                <a:off x="8561102" y="5817314"/>
                <a:ext cx="569010" cy="235737"/>
              </a:xfrm>
              <a:prstGeom prst="rect">
                <a:avLst/>
              </a:prstGeom>
              <a:noFill/>
            </p:spPr>
            <p:txBody>
              <a:bodyPr wrap="square" lIns="0" tIns="0" rIns="0" bIns="0" rtlCol="0">
                <a:noAutofit/>
              </a:bodyPr>
              <a:lstStyle/>
              <a:p>
                <a:pPr algn="ctr"/>
                <a:r>
                  <a:rPr lang="en-ZA" sz="1000" b="1" dirty="0">
                    <a:solidFill>
                      <a:schemeClr val="tx1">
                        <a:lumMod val="65000"/>
                        <a:lumOff val="35000"/>
                      </a:schemeClr>
                    </a:solidFill>
                  </a:rPr>
                  <a:t>3rd</a:t>
                </a:r>
                <a:endParaRPr lang="en-ZA" sz="1000" dirty="0">
                  <a:solidFill>
                    <a:schemeClr val="bg1">
                      <a:lumMod val="75000"/>
                    </a:schemeClr>
                  </a:solidFill>
                </a:endParaRPr>
              </a:p>
            </p:txBody>
          </p:sp>
          <p:sp>
            <p:nvSpPr>
              <p:cNvPr id="110" name="TextBox 109">
                <a:extLst>
                  <a:ext uri="{FF2B5EF4-FFF2-40B4-BE49-F238E27FC236}">
                    <a16:creationId xmlns:a16="http://schemas.microsoft.com/office/drawing/2014/main" id="{BAA83CD7-1992-4845-9916-79B3A6737423}"/>
                  </a:ext>
                </a:extLst>
              </p:cNvPr>
              <p:cNvSpPr txBox="1"/>
              <p:nvPr/>
            </p:nvSpPr>
            <p:spPr>
              <a:xfrm>
                <a:off x="9289021"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12" name="TextBox 111">
                <a:extLst>
                  <a:ext uri="{FF2B5EF4-FFF2-40B4-BE49-F238E27FC236}">
                    <a16:creationId xmlns:a16="http://schemas.microsoft.com/office/drawing/2014/main" id="{C941D233-C1E8-47A4-83C7-CEDB158017C3}"/>
                  </a:ext>
                </a:extLst>
              </p:cNvPr>
              <p:cNvSpPr txBox="1"/>
              <p:nvPr/>
            </p:nvSpPr>
            <p:spPr>
              <a:xfrm>
                <a:off x="1058380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95" name="TextBox 194">
                <a:extLst>
                  <a:ext uri="{FF2B5EF4-FFF2-40B4-BE49-F238E27FC236}">
                    <a16:creationId xmlns:a16="http://schemas.microsoft.com/office/drawing/2014/main" id="{2BD778E6-D334-4389-B4C0-6C793B6E1E82}"/>
                  </a:ext>
                </a:extLst>
              </p:cNvPr>
              <p:cNvSpPr txBox="1"/>
              <p:nvPr/>
            </p:nvSpPr>
            <p:spPr>
              <a:xfrm>
                <a:off x="791680" y="6119248"/>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197" name="TextBox 196">
                <a:extLst>
                  <a:ext uri="{FF2B5EF4-FFF2-40B4-BE49-F238E27FC236}">
                    <a16:creationId xmlns:a16="http://schemas.microsoft.com/office/drawing/2014/main" id="{3984115C-22F4-41EB-BF04-E71D3503F2B5}"/>
                  </a:ext>
                </a:extLst>
              </p:cNvPr>
              <p:cNvSpPr txBox="1"/>
              <p:nvPr/>
            </p:nvSpPr>
            <p:spPr>
              <a:xfrm>
                <a:off x="5972144" y="6119248"/>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2023</a:t>
                </a:r>
              </a:p>
            </p:txBody>
          </p:sp>
        </p:grpSp>
      </p:grpSp>
      <p:grpSp>
        <p:nvGrpSpPr>
          <p:cNvPr id="17" name="Milestone 2" title="Milestone 2">
            <a:extLst>
              <a:ext uri="{FF2B5EF4-FFF2-40B4-BE49-F238E27FC236}">
                <a16:creationId xmlns:a16="http://schemas.microsoft.com/office/drawing/2014/main" id="{2AEC5DB5-2EFC-41F3-8029-7EE36BB08AF9}"/>
              </a:ext>
            </a:extLst>
          </p:cNvPr>
          <p:cNvGrpSpPr/>
          <p:nvPr/>
        </p:nvGrpSpPr>
        <p:grpSpPr>
          <a:xfrm>
            <a:off x="6014636" y="1184207"/>
            <a:ext cx="1294782" cy="4264688"/>
            <a:chOff x="1479740" y="1174884"/>
            <a:chExt cx="1294782" cy="4264688"/>
          </a:xfrm>
        </p:grpSpPr>
        <p:sp>
          <p:nvSpPr>
            <p:cNvPr id="113" name="Arrow: Down 112" title="Milestone Tall Arrow">
              <a:extLst>
                <a:ext uri="{FF2B5EF4-FFF2-40B4-BE49-F238E27FC236}">
                  <a16:creationId xmlns:a16="http://schemas.microsoft.com/office/drawing/2014/main" id="{64FA0107-4988-4579-A5AC-40B595D901B9}"/>
                </a:ext>
              </a:extLst>
            </p:cNvPr>
            <p:cNvSpPr/>
            <p:nvPr/>
          </p:nvSpPr>
          <p:spPr>
            <a:xfrm>
              <a:off x="1479740"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14" name="Oval 113" title="Milestone Number">
              <a:extLst>
                <a:ext uri="{FF2B5EF4-FFF2-40B4-BE49-F238E27FC236}">
                  <a16:creationId xmlns:a16="http://schemas.microsoft.com/office/drawing/2014/main" id="{1A9A1384-BB26-4C08-8F02-CABB6507B872}"/>
                </a:ext>
              </a:extLst>
            </p:cNvPr>
            <p:cNvSpPr/>
            <p:nvPr/>
          </p:nvSpPr>
          <p:spPr>
            <a:xfrm>
              <a:off x="1566386" y="2085415"/>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02</a:t>
              </a:r>
            </a:p>
          </p:txBody>
        </p:sp>
        <p:grpSp>
          <p:nvGrpSpPr>
            <p:cNvPr id="6" name="Group 5" title="Milestone Text">
              <a:extLst>
                <a:ext uri="{FF2B5EF4-FFF2-40B4-BE49-F238E27FC236}">
                  <a16:creationId xmlns:a16="http://schemas.microsoft.com/office/drawing/2014/main" id="{907C4BC5-522C-48D3-A999-219DE8E9EC39}"/>
                </a:ext>
              </a:extLst>
            </p:cNvPr>
            <p:cNvGrpSpPr/>
            <p:nvPr/>
          </p:nvGrpSpPr>
          <p:grpSpPr>
            <a:xfrm>
              <a:off x="1479740" y="1174884"/>
              <a:ext cx="1294782" cy="727511"/>
              <a:chOff x="2110555" y="2162177"/>
              <a:chExt cx="1294782" cy="727511"/>
            </a:xfrm>
          </p:grpSpPr>
          <p:sp>
            <p:nvSpPr>
              <p:cNvPr id="115" name="TextBox 114">
                <a:extLst>
                  <a:ext uri="{FF2B5EF4-FFF2-40B4-BE49-F238E27FC236}">
                    <a16:creationId xmlns:a16="http://schemas.microsoft.com/office/drawing/2014/main" id="{0618AC60-DF13-401B-AC73-91C3F019CB3C}"/>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3</a:t>
                </a:r>
              </a:p>
            </p:txBody>
          </p:sp>
          <p:sp>
            <p:nvSpPr>
              <p:cNvPr id="116" name="TextBox 115">
                <a:extLst>
                  <a:ext uri="{FF2B5EF4-FFF2-40B4-BE49-F238E27FC236}">
                    <a16:creationId xmlns:a16="http://schemas.microsoft.com/office/drawing/2014/main" id="{5938A122-F3F6-4956-953F-D7D83254FFD4}"/>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2</a:t>
                </a:r>
                <a:r>
                  <a:rPr lang="en-ZA" sz="1000" baseline="30000" dirty="0">
                    <a:solidFill>
                      <a:schemeClr val="tx1">
                        <a:lumMod val="75000"/>
                        <a:lumOff val="25000"/>
                      </a:schemeClr>
                    </a:solidFill>
                  </a:rPr>
                  <a:t>nd</a:t>
                </a:r>
                <a:r>
                  <a:rPr lang="en-ZA" sz="1000" dirty="0">
                    <a:solidFill>
                      <a:schemeClr val="tx1">
                        <a:lumMod val="75000"/>
                        <a:lumOff val="25000"/>
                      </a:schemeClr>
                    </a:solidFill>
                  </a:rPr>
                  <a:t> Review</a:t>
                </a:r>
              </a:p>
            </p:txBody>
          </p:sp>
          <p:sp>
            <p:nvSpPr>
              <p:cNvPr id="117" name="TextBox 116">
                <a:extLst>
                  <a:ext uri="{FF2B5EF4-FFF2-40B4-BE49-F238E27FC236}">
                    <a16:creationId xmlns:a16="http://schemas.microsoft.com/office/drawing/2014/main" id="{1F787D19-74CB-4E43-A8E2-2A3F0A45D221}"/>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12 – 03 - 2023</a:t>
                </a:r>
              </a:p>
            </p:txBody>
          </p:sp>
        </p:grpSp>
      </p:grpSp>
      <p:grpSp>
        <p:nvGrpSpPr>
          <p:cNvPr id="16" name="Milestone 1" title="Milestone 1">
            <a:extLst>
              <a:ext uri="{FF2B5EF4-FFF2-40B4-BE49-F238E27FC236}">
                <a16:creationId xmlns:a16="http://schemas.microsoft.com/office/drawing/2014/main" id="{5986526B-4004-4437-80A5-731803EA26FF}"/>
              </a:ext>
            </a:extLst>
          </p:cNvPr>
          <p:cNvGrpSpPr/>
          <p:nvPr/>
        </p:nvGrpSpPr>
        <p:grpSpPr>
          <a:xfrm>
            <a:off x="2858974" y="3488420"/>
            <a:ext cx="3304275" cy="1850099"/>
            <a:chOff x="-2113826" y="3511436"/>
            <a:chExt cx="3304275" cy="1850099"/>
          </a:xfrm>
        </p:grpSpPr>
        <p:grpSp>
          <p:nvGrpSpPr>
            <p:cNvPr id="15" name="Group 14">
              <a:extLst>
                <a:ext uri="{FF2B5EF4-FFF2-40B4-BE49-F238E27FC236}">
                  <a16:creationId xmlns:a16="http://schemas.microsoft.com/office/drawing/2014/main" id="{16F8FB82-C19A-4CC1-B5D0-96B0BA5F3060}"/>
                </a:ext>
              </a:extLst>
            </p:cNvPr>
            <p:cNvGrpSpPr/>
            <p:nvPr/>
          </p:nvGrpSpPr>
          <p:grpSpPr>
            <a:xfrm>
              <a:off x="-2113826" y="4314825"/>
              <a:ext cx="470255" cy="1046710"/>
              <a:chOff x="-2113826" y="4314825"/>
              <a:chExt cx="470255" cy="1046710"/>
            </a:xfrm>
          </p:grpSpPr>
          <p:sp>
            <p:nvSpPr>
              <p:cNvPr id="2" name="Arrow: Down 1" title="Milestone Arrow">
                <a:extLst>
                  <a:ext uri="{FF2B5EF4-FFF2-40B4-BE49-F238E27FC236}">
                    <a16:creationId xmlns:a16="http://schemas.microsoft.com/office/drawing/2014/main" id="{EF2BC525-2854-422B-845A-7B95FE2796BD}"/>
                  </a:ext>
                </a:extLst>
              </p:cNvPr>
              <p:cNvSpPr/>
              <p:nvPr/>
            </p:nvSpPr>
            <p:spPr>
              <a:xfrm>
                <a:off x="-2113826" y="4314825"/>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Oval 2" title="Milestone Number">
                <a:extLst>
                  <a:ext uri="{FF2B5EF4-FFF2-40B4-BE49-F238E27FC236}">
                    <a16:creationId xmlns:a16="http://schemas.microsoft.com/office/drawing/2014/main" id="{48C9F9AC-FF55-4E72-9915-ACA228CA757C}"/>
                  </a:ext>
                </a:extLst>
              </p:cNvPr>
              <p:cNvSpPr/>
              <p:nvPr/>
            </p:nvSpPr>
            <p:spPr>
              <a:xfrm>
                <a:off x="-2045355" y="4674606"/>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01</a:t>
                </a:r>
              </a:p>
            </p:txBody>
          </p:sp>
        </p:grpSp>
        <p:sp>
          <p:nvSpPr>
            <p:cNvPr id="61" name="TextBox 60">
              <a:extLst>
                <a:ext uri="{FF2B5EF4-FFF2-40B4-BE49-F238E27FC236}">
                  <a16:creationId xmlns:a16="http://schemas.microsoft.com/office/drawing/2014/main" id="{A6E28C73-4CCB-4BDB-82CA-BEE3A58D33D9}"/>
                </a:ext>
              </a:extLst>
            </p:cNvPr>
            <p:cNvSpPr txBox="1"/>
            <p:nvPr/>
          </p:nvSpPr>
          <p:spPr>
            <a:xfrm>
              <a:off x="-104333" y="3511436"/>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Final Prototype </a:t>
              </a:r>
            </a:p>
          </p:txBody>
        </p:sp>
      </p:grpSp>
      <p:grpSp>
        <p:nvGrpSpPr>
          <p:cNvPr id="21" name="Milestone 5" title="Milestone 5">
            <a:extLst>
              <a:ext uri="{FF2B5EF4-FFF2-40B4-BE49-F238E27FC236}">
                <a16:creationId xmlns:a16="http://schemas.microsoft.com/office/drawing/2014/main" id="{9FC98E8C-B21F-4E24-BCBA-362719C6809D}"/>
              </a:ext>
            </a:extLst>
          </p:cNvPr>
          <p:cNvGrpSpPr/>
          <p:nvPr/>
        </p:nvGrpSpPr>
        <p:grpSpPr>
          <a:xfrm>
            <a:off x="8613550" y="1205023"/>
            <a:ext cx="1316617" cy="4264688"/>
            <a:chOff x="6008504" y="1174884"/>
            <a:chExt cx="1316617" cy="4264688"/>
          </a:xfrm>
        </p:grpSpPr>
        <p:grpSp>
          <p:nvGrpSpPr>
            <p:cNvPr id="135" name="Group 134" title="Milestone Text">
              <a:extLst>
                <a:ext uri="{FF2B5EF4-FFF2-40B4-BE49-F238E27FC236}">
                  <a16:creationId xmlns:a16="http://schemas.microsoft.com/office/drawing/2014/main" id="{9C021FC8-E21C-449A-BF58-8B0A19ABB84F}"/>
                </a:ext>
              </a:extLst>
            </p:cNvPr>
            <p:cNvGrpSpPr/>
            <p:nvPr/>
          </p:nvGrpSpPr>
          <p:grpSpPr>
            <a:xfrm>
              <a:off x="6030339" y="1174884"/>
              <a:ext cx="1294782" cy="727511"/>
              <a:chOff x="2110555" y="2162177"/>
              <a:chExt cx="1294782" cy="727511"/>
            </a:xfrm>
          </p:grpSpPr>
          <p:sp>
            <p:nvSpPr>
              <p:cNvPr id="136" name="TextBox 135">
                <a:extLst>
                  <a:ext uri="{FF2B5EF4-FFF2-40B4-BE49-F238E27FC236}">
                    <a16:creationId xmlns:a16="http://schemas.microsoft.com/office/drawing/2014/main" id="{80DC6BE6-5DF7-410B-BE5E-F673AF7AE5AE}"/>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4</a:t>
                </a:r>
              </a:p>
            </p:txBody>
          </p:sp>
          <p:sp>
            <p:nvSpPr>
              <p:cNvPr id="137" name="TextBox 136">
                <a:extLst>
                  <a:ext uri="{FF2B5EF4-FFF2-40B4-BE49-F238E27FC236}">
                    <a16:creationId xmlns:a16="http://schemas.microsoft.com/office/drawing/2014/main" id="{0DEFCEAC-68C1-40F1-9B35-3772D46BCCEF}"/>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3</a:t>
                </a:r>
                <a:r>
                  <a:rPr lang="en-ZA" sz="1000" baseline="30000" dirty="0">
                    <a:solidFill>
                      <a:schemeClr val="tx1">
                        <a:lumMod val="75000"/>
                        <a:lumOff val="25000"/>
                      </a:schemeClr>
                    </a:solidFill>
                  </a:rPr>
                  <a:t>rd</a:t>
                </a:r>
                <a:r>
                  <a:rPr lang="en-ZA" sz="1000" dirty="0">
                    <a:solidFill>
                      <a:schemeClr val="tx1">
                        <a:lumMod val="75000"/>
                        <a:lumOff val="25000"/>
                      </a:schemeClr>
                    </a:solidFill>
                  </a:rPr>
                  <a:t> Review</a:t>
                </a:r>
              </a:p>
            </p:txBody>
          </p:sp>
          <p:sp>
            <p:nvSpPr>
              <p:cNvPr id="138" name="TextBox 137">
                <a:extLst>
                  <a:ext uri="{FF2B5EF4-FFF2-40B4-BE49-F238E27FC236}">
                    <a16:creationId xmlns:a16="http://schemas.microsoft.com/office/drawing/2014/main" id="{0F387823-885E-4A41-A4D0-57E943BD93E7}"/>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09 – 04 - 2023</a:t>
                </a:r>
              </a:p>
            </p:txBody>
          </p:sp>
        </p:grpSp>
        <p:sp>
          <p:nvSpPr>
            <p:cNvPr id="177" name="Arrow: Down 176" title="Milestone Tall Arrow">
              <a:extLst>
                <a:ext uri="{FF2B5EF4-FFF2-40B4-BE49-F238E27FC236}">
                  <a16:creationId xmlns:a16="http://schemas.microsoft.com/office/drawing/2014/main" id="{CF9C22ED-9171-4B87-8D1E-CA95F69DA240}"/>
                </a:ext>
              </a:extLst>
            </p:cNvPr>
            <p:cNvSpPr/>
            <p:nvPr/>
          </p:nvSpPr>
          <p:spPr>
            <a:xfrm>
              <a:off x="6008504"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a:p>
          </p:txBody>
        </p:sp>
        <p:sp>
          <p:nvSpPr>
            <p:cNvPr id="178" name="Oval 177" title="Milestone Number">
              <a:extLst>
                <a:ext uri="{FF2B5EF4-FFF2-40B4-BE49-F238E27FC236}">
                  <a16:creationId xmlns:a16="http://schemas.microsoft.com/office/drawing/2014/main" id="{57FD3253-8DFB-461E-96B1-F96558E6CA00}"/>
                </a:ext>
              </a:extLst>
            </p:cNvPr>
            <p:cNvSpPr/>
            <p:nvPr/>
          </p:nvSpPr>
          <p:spPr>
            <a:xfrm>
              <a:off x="6095150" y="2085415"/>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03</a:t>
              </a:r>
            </a:p>
          </p:txBody>
        </p:sp>
      </p:grpSp>
      <p:grpSp>
        <p:nvGrpSpPr>
          <p:cNvPr id="20" name="Milestone 4" title="Milestone 4">
            <a:extLst>
              <a:ext uri="{FF2B5EF4-FFF2-40B4-BE49-F238E27FC236}">
                <a16:creationId xmlns:a16="http://schemas.microsoft.com/office/drawing/2014/main" id="{89D84370-5341-48BD-9F9B-00CB7CB03B6B}"/>
              </a:ext>
            </a:extLst>
          </p:cNvPr>
          <p:cNvGrpSpPr/>
          <p:nvPr/>
        </p:nvGrpSpPr>
        <p:grpSpPr>
          <a:xfrm>
            <a:off x="7396910" y="3429000"/>
            <a:ext cx="1294782" cy="1969281"/>
            <a:chOff x="4744062" y="3470291"/>
            <a:chExt cx="1294782" cy="1969281"/>
          </a:xfrm>
        </p:grpSpPr>
        <p:sp>
          <p:nvSpPr>
            <p:cNvPr id="124" name="Arrow: Down 123" title="Milestone Arrow">
              <a:extLst>
                <a:ext uri="{FF2B5EF4-FFF2-40B4-BE49-F238E27FC236}">
                  <a16:creationId xmlns:a16="http://schemas.microsoft.com/office/drawing/2014/main" id="{20BD204F-578D-4153-A82B-23BEEA9C8632}"/>
                </a:ext>
              </a:extLst>
            </p:cNvPr>
            <p:cNvSpPr/>
            <p:nvPr/>
          </p:nvSpPr>
          <p:spPr>
            <a:xfrm>
              <a:off x="5404669" y="4392862"/>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5" name="Oval 124" title="Milestone Number">
              <a:extLst>
                <a:ext uri="{FF2B5EF4-FFF2-40B4-BE49-F238E27FC236}">
                  <a16:creationId xmlns:a16="http://schemas.microsoft.com/office/drawing/2014/main" id="{CFCC16BE-0C9C-4183-A9E3-BE650504832D}"/>
                </a:ext>
              </a:extLst>
            </p:cNvPr>
            <p:cNvSpPr/>
            <p:nvPr/>
          </p:nvSpPr>
          <p:spPr>
            <a:xfrm>
              <a:off x="5466334" y="4765851"/>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03</a:t>
              </a:r>
            </a:p>
          </p:txBody>
        </p:sp>
        <p:sp>
          <p:nvSpPr>
            <p:cNvPr id="128" name="TextBox 127">
              <a:extLst>
                <a:ext uri="{FF2B5EF4-FFF2-40B4-BE49-F238E27FC236}">
                  <a16:creationId xmlns:a16="http://schemas.microsoft.com/office/drawing/2014/main" id="{7B949DD4-F133-4914-993B-74E4AD3B4E58}"/>
                </a:ext>
              </a:extLst>
            </p:cNvPr>
            <p:cNvSpPr txBox="1"/>
            <p:nvPr/>
          </p:nvSpPr>
          <p:spPr>
            <a:xfrm>
              <a:off x="4744062" y="3470291"/>
              <a:ext cx="1294782" cy="307777"/>
            </a:xfrm>
            <a:prstGeom prst="rect">
              <a:avLst/>
            </a:prstGeom>
            <a:noFill/>
          </p:spPr>
          <p:txBody>
            <a:bodyPr wrap="square" lIns="0" tIns="0" rIns="0" bIns="0" rtlCol="0">
              <a:spAutoFit/>
            </a:bodyPr>
            <a:lstStyle/>
            <a:p>
              <a:r>
                <a:rPr lang="en-ZA" sz="1000" dirty="0">
                  <a:solidFill>
                    <a:schemeClr val="tx1">
                      <a:lumMod val="75000"/>
                      <a:lumOff val="25000"/>
                    </a:schemeClr>
                  </a:solidFill>
                </a:rPr>
                <a:t>Suggestions and Final Touches</a:t>
              </a:r>
            </a:p>
          </p:txBody>
        </p:sp>
      </p:grpSp>
      <p:grpSp>
        <p:nvGrpSpPr>
          <p:cNvPr id="24" name="Milestone 8" title="Milestone 8">
            <a:extLst>
              <a:ext uri="{FF2B5EF4-FFF2-40B4-BE49-F238E27FC236}">
                <a16:creationId xmlns:a16="http://schemas.microsoft.com/office/drawing/2014/main" id="{81418383-0114-48F2-A559-DA8B54491A05}"/>
              </a:ext>
            </a:extLst>
          </p:cNvPr>
          <p:cNvGrpSpPr/>
          <p:nvPr/>
        </p:nvGrpSpPr>
        <p:grpSpPr>
          <a:xfrm>
            <a:off x="3451227" y="1183822"/>
            <a:ext cx="1314025" cy="1202325"/>
            <a:chOff x="7963087" y="4237246"/>
            <a:chExt cx="1314025" cy="1202325"/>
          </a:xfrm>
        </p:grpSpPr>
        <p:sp>
          <p:nvSpPr>
            <p:cNvPr id="152" name="Arrow: Down 151" title="Short Milestone Arrow">
              <a:extLst>
                <a:ext uri="{FF2B5EF4-FFF2-40B4-BE49-F238E27FC236}">
                  <a16:creationId xmlns:a16="http://schemas.microsoft.com/office/drawing/2014/main" id="{0708E011-8521-426C-AA19-42CB1E3F2AC9}"/>
                </a:ext>
              </a:extLst>
            </p:cNvPr>
            <p:cNvSpPr/>
            <p:nvPr/>
          </p:nvSpPr>
          <p:spPr>
            <a:xfrm>
              <a:off x="7963087" y="4962367"/>
              <a:ext cx="470255" cy="477204"/>
            </a:xfrm>
            <a:prstGeom prst="downArrow">
              <a:avLst>
                <a:gd name="adj1" fmla="val 10000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53" name="Group 152" title="Milestone Text">
              <a:extLst>
                <a:ext uri="{FF2B5EF4-FFF2-40B4-BE49-F238E27FC236}">
                  <a16:creationId xmlns:a16="http://schemas.microsoft.com/office/drawing/2014/main" id="{489A5293-C1A3-49FD-9BBD-6242517EE0BC}"/>
                </a:ext>
              </a:extLst>
            </p:cNvPr>
            <p:cNvGrpSpPr/>
            <p:nvPr/>
          </p:nvGrpSpPr>
          <p:grpSpPr>
            <a:xfrm>
              <a:off x="7982330" y="4237246"/>
              <a:ext cx="1294782" cy="727511"/>
              <a:chOff x="2110555" y="2162177"/>
              <a:chExt cx="1294782" cy="727511"/>
            </a:xfrm>
          </p:grpSpPr>
          <p:sp>
            <p:nvSpPr>
              <p:cNvPr id="154" name="TextBox 153">
                <a:extLst>
                  <a:ext uri="{FF2B5EF4-FFF2-40B4-BE49-F238E27FC236}">
                    <a16:creationId xmlns:a16="http://schemas.microsoft.com/office/drawing/2014/main" id="{83FBD260-1E39-4234-8733-585693823D97}"/>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2</a:t>
                </a:r>
              </a:p>
            </p:txBody>
          </p:sp>
          <p:sp>
            <p:nvSpPr>
              <p:cNvPr id="155" name="TextBox 154">
                <a:extLst>
                  <a:ext uri="{FF2B5EF4-FFF2-40B4-BE49-F238E27FC236}">
                    <a16:creationId xmlns:a16="http://schemas.microsoft.com/office/drawing/2014/main" id="{B9A7AB65-D485-40CE-BB5F-C844D6BD5475}"/>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1st Review</a:t>
                </a:r>
              </a:p>
            </p:txBody>
          </p:sp>
          <p:sp>
            <p:nvSpPr>
              <p:cNvPr id="156" name="TextBox 155">
                <a:extLst>
                  <a:ext uri="{FF2B5EF4-FFF2-40B4-BE49-F238E27FC236}">
                    <a16:creationId xmlns:a16="http://schemas.microsoft.com/office/drawing/2014/main" id="{EA49169E-11B8-4D26-95D1-B50BFA5F2BEA}"/>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11 – 02 - 2023</a:t>
                </a:r>
              </a:p>
            </p:txBody>
          </p:sp>
        </p:grpSp>
      </p:grpSp>
      <p:grpSp>
        <p:nvGrpSpPr>
          <p:cNvPr id="25" name="Milestone 9" title="Milestone 9">
            <a:extLst>
              <a:ext uri="{FF2B5EF4-FFF2-40B4-BE49-F238E27FC236}">
                <a16:creationId xmlns:a16="http://schemas.microsoft.com/office/drawing/2014/main" id="{BFD4353A-B44E-479A-8746-8AEB860252DB}"/>
              </a:ext>
            </a:extLst>
          </p:cNvPr>
          <p:cNvGrpSpPr/>
          <p:nvPr/>
        </p:nvGrpSpPr>
        <p:grpSpPr>
          <a:xfrm>
            <a:off x="1954028" y="2478120"/>
            <a:ext cx="1957559" cy="2964862"/>
            <a:chOff x="9062791" y="2474710"/>
            <a:chExt cx="1957559" cy="2964862"/>
          </a:xfrm>
        </p:grpSpPr>
        <p:sp>
          <p:nvSpPr>
            <p:cNvPr id="168" name="Arrow: Down 167" title="Tall Arrow Today">
              <a:extLst>
                <a:ext uri="{FF2B5EF4-FFF2-40B4-BE49-F238E27FC236}">
                  <a16:creationId xmlns:a16="http://schemas.microsoft.com/office/drawing/2014/main" id="{050FE4F5-009B-4FF3-8F00-6606B1487E93}"/>
                </a:ext>
              </a:extLst>
            </p:cNvPr>
            <p:cNvSpPr/>
            <p:nvPr/>
          </p:nvSpPr>
          <p:spPr>
            <a:xfrm>
              <a:off x="10550095" y="2474710"/>
              <a:ext cx="470255" cy="2964862"/>
            </a:xfrm>
            <a:prstGeom prst="downArrow">
              <a:avLst>
                <a:gd name="adj1" fmla="val 100000"/>
                <a:gd name="adj2" fmla="val 50000"/>
              </a:avLst>
            </a:prstGeom>
            <a:gradFill>
              <a:gsLst>
                <a:gs pos="0">
                  <a:schemeClr val="accent1"/>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7" name="Group 6" title="Milestone Text">
              <a:extLst>
                <a:ext uri="{FF2B5EF4-FFF2-40B4-BE49-F238E27FC236}">
                  <a16:creationId xmlns:a16="http://schemas.microsoft.com/office/drawing/2014/main" id="{2E40B69F-E4C9-4DED-888B-1050168560DD}"/>
                </a:ext>
              </a:extLst>
            </p:cNvPr>
            <p:cNvGrpSpPr/>
            <p:nvPr/>
          </p:nvGrpSpPr>
          <p:grpSpPr>
            <a:xfrm>
              <a:off x="9062791" y="2593629"/>
              <a:ext cx="1417448" cy="1144015"/>
              <a:chOff x="9170729" y="2825146"/>
              <a:chExt cx="1417448" cy="1144015"/>
            </a:xfrm>
          </p:grpSpPr>
          <p:sp>
            <p:nvSpPr>
              <p:cNvPr id="171" name="TextBox 170">
                <a:extLst>
                  <a:ext uri="{FF2B5EF4-FFF2-40B4-BE49-F238E27FC236}">
                    <a16:creationId xmlns:a16="http://schemas.microsoft.com/office/drawing/2014/main" id="{C6BE5CCB-4A76-4742-8A19-CAE34808F36D}"/>
                  </a:ext>
                </a:extLst>
              </p:cNvPr>
              <p:cNvSpPr txBox="1"/>
              <p:nvPr/>
            </p:nvSpPr>
            <p:spPr>
              <a:xfrm>
                <a:off x="9170729" y="2825146"/>
                <a:ext cx="1294782" cy="276999"/>
              </a:xfrm>
              <a:prstGeom prst="rect">
                <a:avLst/>
              </a:prstGeom>
              <a:noFill/>
            </p:spPr>
            <p:txBody>
              <a:bodyPr wrap="square" lIns="0" tIns="0" rIns="0" bIns="0" rtlCol="0">
                <a:spAutoFit/>
              </a:bodyPr>
              <a:lstStyle/>
              <a:p>
                <a:pPr algn="r"/>
                <a:endParaRPr lang="en-ZA" dirty="0">
                  <a:solidFill>
                    <a:schemeClr val="tx1">
                      <a:lumMod val="75000"/>
                      <a:lumOff val="25000"/>
                    </a:schemeClr>
                  </a:solidFill>
                </a:endParaRPr>
              </a:p>
            </p:txBody>
          </p:sp>
          <p:sp>
            <p:nvSpPr>
              <p:cNvPr id="172" name="TextBox 171">
                <a:extLst>
                  <a:ext uri="{FF2B5EF4-FFF2-40B4-BE49-F238E27FC236}">
                    <a16:creationId xmlns:a16="http://schemas.microsoft.com/office/drawing/2014/main" id="{EAFDA4C0-FD56-46BA-A34A-B01849F83277}"/>
                  </a:ext>
                </a:extLst>
              </p:cNvPr>
              <p:cNvSpPr txBox="1"/>
              <p:nvPr/>
            </p:nvSpPr>
            <p:spPr>
              <a:xfrm>
                <a:off x="9170729" y="3133602"/>
                <a:ext cx="1294782" cy="153888"/>
              </a:xfrm>
              <a:prstGeom prst="rect">
                <a:avLst/>
              </a:prstGeom>
              <a:noFill/>
            </p:spPr>
            <p:txBody>
              <a:bodyPr wrap="square" lIns="0" tIns="0" rIns="0" bIns="0" rtlCol="0">
                <a:spAutoFit/>
              </a:bodyPr>
              <a:lstStyle/>
              <a:p>
                <a:pPr algn="r"/>
                <a:endParaRPr lang="en-ZA" sz="1000" dirty="0">
                  <a:solidFill>
                    <a:schemeClr val="tx1">
                      <a:lumMod val="75000"/>
                      <a:lumOff val="25000"/>
                    </a:schemeClr>
                  </a:solidFill>
                </a:endParaRPr>
              </a:p>
            </p:txBody>
          </p:sp>
          <p:sp>
            <p:nvSpPr>
              <p:cNvPr id="173" name="TextBox 172">
                <a:extLst>
                  <a:ext uri="{FF2B5EF4-FFF2-40B4-BE49-F238E27FC236}">
                    <a16:creationId xmlns:a16="http://schemas.microsoft.com/office/drawing/2014/main" id="{F8D4BD7B-1234-4DD0-A923-E8EC62958E91}"/>
                  </a:ext>
                </a:extLst>
              </p:cNvPr>
              <p:cNvSpPr txBox="1"/>
              <p:nvPr/>
            </p:nvSpPr>
            <p:spPr>
              <a:xfrm>
                <a:off x="9317799" y="337748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grpSp>
        <p:grpSp>
          <p:nvGrpSpPr>
            <p:cNvPr id="9" name="Group 8" title="Today Flag Icon">
              <a:extLst>
                <a:ext uri="{FF2B5EF4-FFF2-40B4-BE49-F238E27FC236}">
                  <a16:creationId xmlns:a16="http://schemas.microsoft.com/office/drawing/2014/main" id="{E713AA15-D031-498E-B4D1-7ADA659919F7}"/>
                </a:ext>
              </a:extLst>
            </p:cNvPr>
            <p:cNvGrpSpPr/>
            <p:nvPr/>
          </p:nvGrpSpPr>
          <p:grpSpPr>
            <a:xfrm>
              <a:off x="10636741" y="2652807"/>
              <a:ext cx="296963" cy="296963"/>
              <a:chOff x="10636741" y="2652807"/>
              <a:chExt cx="296963" cy="296963"/>
            </a:xfrm>
          </p:grpSpPr>
          <p:sp>
            <p:nvSpPr>
              <p:cNvPr id="169" name="Oval 168">
                <a:extLst>
                  <a:ext uri="{FF2B5EF4-FFF2-40B4-BE49-F238E27FC236}">
                    <a16:creationId xmlns:a16="http://schemas.microsoft.com/office/drawing/2014/main" id="{276ADC4C-BFA7-4416-9A82-F3146E0D12B3}"/>
                  </a:ext>
                </a:extLst>
              </p:cNvPr>
              <p:cNvSpPr/>
              <p:nvPr/>
            </p:nvSpPr>
            <p:spPr>
              <a:xfrm>
                <a:off x="10636741" y="2652807"/>
                <a:ext cx="296963" cy="296963"/>
              </a:xfrm>
              <a:prstGeom prst="ellipse">
                <a:avLst/>
              </a:prstGeom>
              <a:solidFill>
                <a:schemeClr val="tx1">
                  <a:lumMod val="75000"/>
                  <a:lumOff val="2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600" dirty="0">
                  <a:solidFill>
                    <a:schemeClr val="tx1">
                      <a:lumMod val="50000"/>
                      <a:lumOff val="50000"/>
                    </a:schemeClr>
                  </a:solidFill>
                </a:endParaRPr>
              </a:p>
            </p:txBody>
          </p:sp>
          <p:pic>
            <p:nvPicPr>
              <p:cNvPr id="179" name="Graphic 178" title="Flag Icon">
                <a:extLst>
                  <a:ext uri="{FF2B5EF4-FFF2-40B4-BE49-F238E27FC236}">
                    <a16:creationId xmlns:a16="http://schemas.microsoft.com/office/drawing/2014/main" id="{FC771D7E-8127-4A74-9881-594D880236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10816" y="2716810"/>
                <a:ext cx="149367" cy="168956"/>
              </a:xfrm>
              <a:prstGeom prst="rect">
                <a:avLst/>
              </a:prstGeom>
            </p:spPr>
          </p:pic>
        </p:grpSp>
      </p:grpSp>
      <p:grpSp>
        <p:nvGrpSpPr>
          <p:cNvPr id="31" name="Milestone 7" title="Milestone 7">
            <a:extLst>
              <a:ext uri="{FF2B5EF4-FFF2-40B4-BE49-F238E27FC236}">
                <a16:creationId xmlns:a16="http://schemas.microsoft.com/office/drawing/2014/main" id="{FC5064F1-6CB7-CF95-687E-567148807C7A}"/>
              </a:ext>
            </a:extLst>
          </p:cNvPr>
          <p:cNvGrpSpPr/>
          <p:nvPr/>
        </p:nvGrpSpPr>
        <p:grpSpPr>
          <a:xfrm>
            <a:off x="871556" y="1178206"/>
            <a:ext cx="1294782" cy="4264688"/>
            <a:chOff x="7304796" y="1174884"/>
            <a:chExt cx="1294782" cy="4264688"/>
          </a:xfrm>
        </p:grpSpPr>
        <p:sp>
          <p:nvSpPr>
            <p:cNvPr id="32" name="Arrow: Down 31" title="Milestone Tall Arrow">
              <a:extLst>
                <a:ext uri="{FF2B5EF4-FFF2-40B4-BE49-F238E27FC236}">
                  <a16:creationId xmlns:a16="http://schemas.microsoft.com/office/drawing/2014/main" id="{1D7597B3-D8F1-3A56-05CC-80AF005760FC}"/>
                </a:ext>
              </a:extLst>
            </p:cNvPr>
            <p:cNvSpPr/>
            <p:nvPr/>
          </p:nvSpPr>
          <p:spPr>
            <a:xfrm>
              <a:off x="7304796"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a:p>
          </p:txBody>
        </p:sp>
        <p:sp>
          <p:nvSpPr>
            <p:cNvPr id="33" name="Oval 32" title="Milestone Number">
              <a:extLst>
                <a:ext uri="{FF2B5EF4-FFF2-40B4-BE49-F238E27FC236}">
                  <a16:creationId xmlns:a16="http://schemas.microsoft.com/office/drawing/2014/main" id="{BEF4405F-405F-C628-2780-82EB5D1B4630}"/>
                </a:ext>
              </a:extLst>
            </p:cNvPr>
            <p:cNvSpPr/>
            <p:nvPr/>
          </p:nvSpPr>
          <p:spPr>
            <a:xfrm>
              <a:off x="7391441" y="2080387"/>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a:t>
              </a:r>
            </a:p>
          </p:txBody>
        </p:sp>
        <p:grpSp>
          <p:nvGrpSpPr>
            <p:cNvPr id="34" name="Group 33" title="Milestone Text">
              <a:extLst>
                <a:ext uri="{FF2B5EF4-FFF2-40B4-BE49-F238E27FC236}">
                  <a16:creationId xmlns:a16="http://schemas.microsoft.com/office/drawing/2014/main" id="{C475A2CC-54A0-5B6B-EDDE-CCD7D493648E}"/>
                </a:ext>
              </a:extLst>
            </p:cNvPr>
            <p:cNvGrpSpPr/>
            <p:nvPr/>
          </p:nvGrpSpPr>
          <p:grpSpPr>
            <a:xfrm>
              <a:off x="7304796" y="1174884"/>
              <a:ext cx="1294782" cy="727511"/>
              <a:chOff x="2110555" y="2162177"/>
              <a:chExt cx="1294782" cy="727511"/>
            </a:xfrm>
          </p:grpSpPr>
          <p:sp>
            <p:nvSpPr>
              <p:cNvPr id="40" name="TextBox 39">
                <a:extLst>
                  <a:ext uri="{FF2B5EF4-FFF2-40B4-BE49-F238E27FC236}">
                    <a16:creationId xmlns:a16="http://schemas.microsoft.com/office/drawing/2014/main" id="{E34F2BDA-1973-8349-3A99-ABEA3C4F380F}"/>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1</a:t>
                </a:r>
              </a:p>
            </p:txBody>
          </p:sp>
          <p:sp>
            <p:nvSpPr>
              <p:cNvPr id="41" name="TextBox 40">
                <a:extLst>
                  <a:ext uri="{FF2B5EF4-FFF2-40B4-BE49-F238E27FC236}">
                    <a16:creationId xmlns:a16="http://schemas.microsoft.com/office/drawing/2014/main" id="{6D331C93-EC8C-BF9A-5858-15DBDF3D323C}"/>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Project Proposal</a:t>
                </a:r>
              </a:p>
            </p:txBody>
          </p:sp>
          <p:sp>
            <p:nvSpPr>
              <p:cNvPr id="42" name="TextBox 41">
                <a:extLst>
                  <a:ext uri="{FF2B5EF4-FFF2-40B4-BE49-F238E27FC236}">
                    <a16:creationId xmlns:a16="http://schemas.microsoft.com/office/drawing/2014/main" id="{E3002C1F-E5B0-0E89-992D-AC03AA073520}"/>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07 – 02 - 2023</a:t>
                </a:r>
              </a:p>
            </p:txBody>
          </p:sp>
        </p:grpSp>
      </p:grpSp>
      <p:sp>
        <p:nvSpPr>
          <p:cNvPr id="43" name="Arrow: Down 42" title="Milestone Arrow">
            <a:extLst>
              <a:ext uri="{FF2B5EF4-FFF2-40B4-BE49-F238E27FC236}">
                <a16:creationId xmlns:a16="http://schemas.microsoft.com/office/drawing/2014/main" id="{D8E0B0DF-D137-84B7-1EEB-84190388CC2B}"/>
              </a:ext>
            </a:extLst>
          </p:cNvPr>
          <p:cNvSpPr/>
          <p:nvPr/>
        </p:nvSpPr>
        <p:spPr>
          <a:xfrm>
            <a:off x="5404669" y="4385578"/>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6" name="Oval 45" title="Milestone Number">
            <a:extLst>
              <a:ext uri="{FF2B5EF4-FFF2-40B4-BE49-F238E27FC236}">
                <a16:creationId xmlns:a16="http://schemas.microsoft.com/office/drawing/2014/main" id="{A38C4415-F04B-9DA1-94B6-E4C9D3A086A3}"/>
              </a:ext>
            </a:extLst>
          </p:cNvPr>
          <p:cNvSpPr/>
          <p:nvPr/>
        </p:nvSpPr>
        <p:spPr>
          <a:xfrm>
            <a:off x="5450738" y="4776631"/>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02</a:t>
            </a:r>
          </a:p>
        </p:txBody>
      </p:sp>
      <p:sp>
        <p:nvSpPr>
          <p:cNvPr id="48" name="TextBox 47">
            <a:extLst>
              <a:ext uri="{FF2B5EF4-FFF2-40B4-BE49-F238E27FC236}">
                <a16:creationId xmlns:a16="http://schemas.microsoft.com/office/drawing/2014/main" id="{F5F34D4C-60FB-E681-47D0-698E84D20B21}"/>
              </a:ext>
            </a:extLst>
          </p:cNvPr>
          <p:cNvSpPr txBox="1"/>
          <p:nvPr/>
        </p:nvSpPr>
        <p:spPr>
          <a:xfrm>
            <a:off x="2038638" y="329155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sp>
        <p:nvSpPr>
          <p:cNvPr id="49" name="TextBox 48">
            <a:extLst>
              <a:ext uri="{FF2B5EF4-FFF2-40B4-BE49-F238E27FC236}">
                <a16:creationId xmlns:a16="http://schemas.microsoft.com/office/drawing/2014/main" id="{EC5011DE-1B7C-B904-EDAB-CC63DC96EE73}"/>
              </a:ext>
            </a:extLst>
          </p:cNvPr>
          <p:cNvSpPr txBox="1"/>
          <p:nvPr/>
        </p:nvSpPr>
        <p:spPr>
          <a:xfrm>
            <a:off x="2191038" y="344395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sp>
        <p:nvSpPr>
          <p:cNvPr id="58" name="TextBox 57">
            <a:extLst>
              <a:ext uri="{FF2B5EF4-FFF2-40B4-BE49-F238E27FC236}">
                <a16:creationId xmlns:a16="http://schemas.microsoft.com/office/drawing/2014/main" id="{7771283E-B319-DD9A-E1AE-36104755141F}"/>
              </a:ext>
            </a:extLst>
          </p:cNvPr>
          <p:cNvSpPr txBox="1"/>
          <p:nvPr/>
        </p:nvSpPr>
        <p:spPr>
          <a:xfrm>
            <a:off x="2034643" y="3419644"/>
            <a:ext cx="1270378" cy="591676"/>
          </a:xfrm>
          <a:prstGeom prst="rect">
            <a:avLst/>
          </a:prstGeom>
          <a:noFill/>
        </p:spPr>
        <p:txBody>
          <a:bodyPr wrap="square" lIns="0" tIns="0" rIns="0" bIns="0" rtlCol="0">
            <a:noAutofit/>
          </a:bodyPr>
          <a:lstStyle/>
          <a:p>
            <a:r>
              <a:rPr lang="en-ZA" sz="1000" dirty="0">
                <a:solidFill>
                  <a:schemeClr val="tx1">
                    <a:lumMod val="75000"/>
                    <a:lumOff val="25000"/>
                  </a:schemeClr>
                </a:solidFill>
              </a:rPr>
              <a:t>Identifying Problem Statement, Formulating the system and Budget Estimation</a:t>
            </a:r>
          </a:p>
        </p:txBody>
      </p:sp>
      <p:sp>
        <p:nvSpPr>
          <p:cNvPr id="59" name="TextBox 58">
            <a:extLst>
              <a:ext uri="{FF2B5EF4-FFF2-40B4-BE49-F238E27FC236}">
                <a16:creationId xmlns:a16="http://schemas.microsoft.com/office/drawing/2014/main" id="{0934FAFB-F82D-96D4-CF7D-10208DB6EE18}"/>
              </a:ext>
            </a:extLst>
          </p:cNvPr>
          <p:cNvSpPr txBox="1"/>
          <p:nvPr/>
        </p:nvSpPr>
        <p:spPr>
          <a:xfrm>
            <a:off x="915734" y="5836626"/>
            <a:ext cx="569010" cy="235737"/>
          </a:xfrm>
          <a:prstGeom prst="rect">
            <a:avLst/>
          </a:prstGeom>
          <a:noFill/>
        </p:spPr>
        <p:txBody>
          <a:bodyPr wrap="square" lIns="0" tIns="0" rIns="0" bIns="0" rtlCol="0">
            <a:noAutofit/>
          </a:bodyPr>
          <a:lstStyle/>
          <a:p>
            <a:pPr algn="ctr"/>
            <a:r>
              <a:rPr lang="en-ZA" sz="1000" b="1" dirty="0" err="1">
                <a:solidFill>
                  <a:schemeClr val="tx1">
                    <a:lumMod val="65000"/>
                    <a:lumOff val="35000"/>
                  </a:schemeClr>
                </a:solidFill>
              </a:rPr>
              <a:t>Oth</a:t>
            </a:r>
            <a:endParaRPr lang="en-ZA" sz="1000" dirty="0">
              <a:solidFill>
                <a:schemeClr val="bg1">
                  <a:lumMod val="75000"/>
                </a:schemeClr>
              </a:solidFill>
            </a:endParaRPr>
          </a:p>
        </p:txBody>
      </p:sp>
    </p:spTree>
    <p:extLst>
      <p:ext uri="{BB962C8B-B14F-4D97-AF65-F5344CB8AC3E}">
        <p14:creationId xmlns:p14="http://schemas.microsoft.com/office/powerpoint/2010/main" val="220243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B010-9987-A473-F5F1-523E7B74004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05726D4B-8445-DA1A-E02A-83DD2A4C2212}"/>
              </a:ext>
            </a:extLst>
          </p:cNvPr>
          <p:cNvSpPr>
            <a:spLocks noGrp="1"/>
          </p:cNvSpPr>
          <p:nvPr>
            <p:ph idx="1"/>
          </p:nvPr>
        </p:nvSpPr>
        <p:spPr>
          <a:solidFill>
            <a:schemeClr val="bg1"/>
          </a:solidFill>
        </p:spPr>
        <p:txBody>
          <a:bodyPr>
            <a:normAutofit fontScale="85000" lnSpcReduction="20000"/>
          </a:bodyPr>
          <a:lstStyle/>
          <a:p>
            <a:pPr marL="0" indent="0" algn="just">
              <a:buNone/>
            </a:pPr>
            <a:r>
              <a:rPr lang="en-US" i="1" dirty="0">
                <a:latin typeface="Times New Roman" panose="02020603050405020304" pitchFamily="18" charset="0"/>
                <a:cs typeface="Times New Roman" panose="02020603050405020304" pitchFamily="18" charset="0"/>
              </a:rPr>
              <a:t>Fire detection and people estimation are very crucial during a fire accident. Early fire detection enables suggesting a safe exit path from the building for the people inside the building. Moreover, it is important to find the number of people stuck inside the building during a fire accident. Thus, in order to detect fires and to estimate the number of people in real time, we require a real-time visual capturing system. In this project, we have implemented a vision node based on Raspberry Pi with machine learning capabilities for detecting fire and estimating people count accurately in real time. Along with the vision node, we have designed a web interface that is capable of triggering all connected vision nodes by authorized signing in to the portal. Here, the vision node interfaces with the web portal through a local server hosted on Raspberry Pi. As the vision node is switched on, it starts capturing the real-time frame. Moreover, a machine learning-based pre-trained model processes real-time frames and sends the estimated result on web portals such as the status of fire detection and count of people</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62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6C2-8788-2427-A39A-65318ECFFCD4}"/>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951E1E70-0D54-CC00-F854-9C1F8232D7A8}"/>
              </a:ext>
            </a:extLst>
          </p:cNvPr>
          <p:cNvSpPr>
            <a:spLocks noGrp="1"/>
          </p:cNvSpPr>
          <p:nvPr>
            <p:ph idx="1"/>
          </p:nvPr>
        </p:nvSpPr>
        <p:spPr>
          <a:xfrm>
            <a:off x="1484310" y="2666999"/>
            <a:ext cx="10018713" cy="3677157"/>
          </a:xfrm>
          <a:solidFill>
            <a:schemeClr val="bg1"/>
          </a:solidFill>
        </p:spPr>
        <p:txBody>
          <a:bodyPr/>
          <a:lstStyle/>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https://www.financialexpress.com/money/fire-safety-are-commercial-and-residential-spaces-in-india-safe-enough/2637244/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https://ieeexplore.ieee.org/abstract/document/341064</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http://www.ijeea.in/wp-content/uploads/2021/04/Volume-9-Issue-1-Paper-6.pdf</a:t>
            </a:r>
            <a:endPar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https://www.mdpi.com/1302514</a:t>
            </a:r>
            <a:endPar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06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321A-940D-CC63-6A18-BA18D02BB588}"/>
              </a:ext>
            </a:extLst>
          </p:cNvPr>
          <p:cNvSpPr>
            <a:spLocks noGrp="1"/>
          </p:cNvSpPr>
          <p:nvPr>
            <p:ph type="title"/>
          </p:nvPr>
        </p:nvSpPr>
        <p:spPr/>
        <p:txBody>
          <a:bodyPr/>
          <a:lstStyle/>
          <a:p>
            <a:r>
              <a:rPr lang="en-IN"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8A3469AE-E423-9805-600B-BDC324A20851}"/>
              </a:ext>
            </a:extLst>
          </p:cNvPr>
          <p:cNvSpPr>
            <a:spLocks noGrp="1"/>
          </p:cNvSpPr>
          <p:nvPr>
            <p:ph idx="1"/>
          </p:nvPr>
        </p:nvSpPr>
        <p:spPr>
          <a:xfrm>
            <a:off x="2609104" y="2144389"/>
            <a:ext cx="7643506" cy="3679179"/>
          </a:xfrm>
          <a:solidFill>
            <a:schemeClr val="bg1"/>
          </a:solidFill>
        </p:spPr>
        <p:txBody>
          <a:bodyPr>
            <a:normAutofit fontScale="62500" lnSpcReduction="20000"/>
          </a:bodyPr>
          <a:lstStyle/>
          <a:p>
            <a:pPr>
              <a:buFont typeface="Wingdings" panose="05000000000000000000" pitchFamily="2" charset="2"/>
              <a:buChar char="Ø"/>
            </a:pPr>
            <a:r>
              <a:rPr lang="en-IN" b="1" i="1" dirty="0">
                <a:latin typeface="+mj-lt"/>
              </a:rPr>
              <a:t>Problem Statement</a:t>
            </a:r>
          </a:p>
          <a:p>
            <a:pPr>
              <a:buFont typeface="Wingdings" panose="05000000000000000000" pitchFamily="2" charset="2"/>
              <a:buChar char="Ø"/>
            </a:pPr>
            <a:r>
              <a:rPr lang="en-IN" b="1" i="1" dirty="0">
                <a:latin typeface="+mj-lt"/>
              </a:rPr>
              <a:t>Survey</a:t>
            </a:r>
          </a:p>
          <a:p>
            <a:pPr>
              <a:buFont typeface="Wingdings" panose="05000000000000000000" pitchFamily="2" charset="2"/>
              <a:buChar char="Ø"/>
            </a:pPr>
            <a:r>
              <a:rPr lang="en-IN" b="1" i="1" dirty="0">
                <a:latin typeface="+mj-lt"/>
              </a:rPr>
              <a:t>Abstract</a:t>
            </a:r>
          </a:p>
          <a:p>
            <a:pPr>
              <a:buFont typeface="Wingdings" panose="05000000000000000000" pitchFamily="2" charset="2"/>
              <a:buChar char="Ø"/>
            </a:pPr>
            <a:r>
              <a:rPr lang="en-IN" b="1" i="1" dirty="0">
                <a:latin typeface="+mj-lt"/>
              </a:rPr>
              <a:t>Literature Review</a:t>
            </a:r>
          </a:p>
          <a:p>
            <a:pPr>
              <a:buFont typeface="Wingdings" panose="05000000000000000000" pitchFamily="2" charset="2"/>
              <a:buChar char="Ø"/>
            </a:pPr>
            <a:r>
              <a:rPr lang="en-IN" b="1" i="1" dirty="0">
                <a:latin typeface="+mj-lt"/>
              </a:rPr>
              <a:t>Proposed Features to be incorporated in the final Prototype</a:t>
            </a:r>
          </a:p>
          <a:p>
            <a:pPr>
              <a:buFont typeface="Wingdings" panose="05000000000000000000" pitchFamily="2" charset="2"/>
              <a:buChar char="Ø"/>
            </a:pPr>
            <a:r>
              <a:rPr lang="en-IN" b="1" i="1" dirty="0">
                <a:latin typeface="+mj-lt"/>
              </a:rPr>
              <a:t>Block Diagram</a:t>
            </a:r>
          </a:p>
          <a:p>
            <a:pPr>
              <a:buFont typeface="Wingdings" panose="05000000000000000000" pitchFamily="2" charset="2"/>
              <a:buChar char="Ø"/>
            </a:pPr>
            <a:r>
              <a:rPr lang="en-IN" b="1" i="1" dirty="0">
                <a:latin typeface="+mj-lt"/>
              </a:rPr>
              <a:t>Flowchart</a:t>
            </a:r>
          </a:p>
          <a:p>
            <a:pPr>
              <a:buFont typeface="Wingdings" panose="05000000000000000000" pitchFamily="2" charset="2"/>
              <a:buChar char="Ø"/>
            </a:pPr>
            <a:r>
              <a:rPr lang="en-IN" b="1" i="1" dirty="0">
                <a:latin typeface="+mj-lt"/>
              </a:rPr>
              <a:t>Components and Budget Estimation</a:t>
            </a:r>
          </a:p>
          <a:p>
            <a:pPr>
              <a:buFont typeface="Wingdings" panose="05000000000000000000" pitchFamily="2" charset="2"/>
              <a:buChar char="Ø"/>
            </a:pPr>
            <a:r>
              <a:rPr lang="en-IN" b="1" i="1" dirty="0">
                <a:latin typeface="+mj-lt"/>
              </a:rPr>
              <a:t>Architecture</a:t>
            </a:r>
          </a:p>
          <a:p>
            <a:pPr>
              <a:buFont typeface="Wingdings" panose="05000000000000000000" pitchFamily="2" charset="2"/>
              <a:buChar char="Ø"/>
            </a:pPr>
            <a:r>
              <a:rPr lang="en-IN" b="1" i="1" dirty="0">
                <a:latin typeface="+mj-lt"/>
              </a:rPr>
              <a:t>Key Milestones</a:t>
            </a:r>
          </a:p>
          <a:p>
            <a:pPr>
              <a:buFont typeface="Wingdings" panose="05000000000000000000" pitchFamily="2" charset="2"/>
              <a:buChar char="Ø"/>
            </a:pPr>
            <a:r>
              <a:rPr lang="en-IN" b="1" i="1" dirty="0">
                <a:latin typeface="+mj-lt"/>
              </a:rPr>
              <a:t>Conclusion</a:t>
            </a:r>
          </a:p>
          <a:p>
            <a:pPr>
              <a:buFont typeface="Wingdings" panose="05000000000000000000" pitchFamily="2" charset="2"/>
              <a:buChar char="Ø"/>
            </a:pPr>
            <a:r>
              <a:rPr lang="en-IN" b="1" i="1" dirty="0">
                <a:latin typeface="+mj-lt"/>
              </a:rPr>
              <a:t>References</a:t>
            </a:r>
          </a:p>
        </p:txBody>
      </p:sp>
    </p:spTree>
    <p:extLst>
      <p:ext uri="{BB962C8B-B14F-4D97-AF65-F5344CB8AC3E}">
        <p14:creationId xmlns:p14="http://schemas.microsoft.com/office/powerpoint/2010/main" val="105921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8DAF-2C7D-6A4E-7CCB-A8A654645969}"/>
              </a:ext>
            </a:extLst>
          </p:cNvPr>
          <p:cNvSpPr>
            <a:spLocks noGrp="1"/>
          </p:cNvSpPr>
          <p:nvPr>
            <p:ph type="title"/>
          </p:nvPr>
        </p:nvSpPr>
        <p:spPr>
          <a:xfrm>
            <a:off x="1484311" y="685801"/>
            <a:ext cx="10018713" cy="778858"/>
          </a:xfrm>
        </p:spPr>
        <p:txBody>
          <a:bodyPr/>
          <a:lstStyle/>
          <a:p>
            <a:pPr algn="r"/>
            <a:r>
              <a:rPr lang="en-IN" b="1" dirty="0"/>
              <a:t>PROBLEM STATEMENT</a:t>
            </a:r>
          </a:p>
        </p:txBody>
      </p:sp>
      <p:sp>
        <p:nvSpPr>
          <p:cNvPr id="3" name="Content Placeholder 2">
            <a:extLst>
              <a:ext uri="{FF2B5EF4-FFF2-40B4-BE49-F238E27FC236}">
                <a16:creationId xmlns:a16="http://schemas.microsoft.com/office/drawing/2014/main" id="{FEAFAEE6-6CDE-0773-B624-CAE1375B6823}"/>
              </a:ext>
            </a:extLst>
          </p:cNvPr>
          <p:cNvSpPr>
            <a:spLocks noGrp="1"/>
          </p:cNvSpPr>
          <p:nvPr>
            <p:ph idx="1"/>
          </p:nvPr>
        </p:nvSpPr>
        <p:spPr>
          <a:xfrm>
            <a:off x="1548134" y="1370249"/>
            <a:ext cx="6409664" cy="4801950"/>
          </a:xfrm>
          <a:solidFill>
            <a:schemeClr val="bg1"/>
          </a:solidFill>
        </p:spPr>
        <p:txBody>
          <a:bodyPr>
            <a:noAutofit/>
          </a:bodyPr>
          <a:lstStyle/>
          <a:p>
            <a:pPr marL="0" indent="0" algn="just">
              <a:buNone/>
            </a:pPr>
            <a:r>
              <a:rPr lang="en-IN" i="1" dirty="0">
                <a:effectLst/>
                <a:latin typeface="Times New Roman" panose="02020603050405020304" pitchFamily="18" charset="0"/>
                <a:ea typeface="Calibri" panose="020F0502020204030204" pitchFamily="34" charset="0"/>
                <a:cs typeface="Times New Roman" panose="02020603050405020304" pitchFamily="18" charset="0"/>
              </a:rPr>
              <a:t>Fire incidents have a huge damaging impact on human life as well as property in residential and industrial areas. On the other hand, the risk of fires is growing in conjunction with the growth of urban buildings due to increase in population and lack of ventilation. Traditional fire detection equipment’s have a chance of failure and also have a high possibility of giving false alarm moreover they cannot give dynamic attributes like number of people trapped in fire and the intensity of fire.  One of the major problems among fire fighters is to find the number of trapped people in the building among all the smoke generated in fire</a:t>
            </a:r>
            <a:endParaRPr lang="en-IN" dirty="0"/>
          </a:p>
        </p:txBody>
      </p:sp>
      <p:pic>
        <p:nvPicPr>
          <p:cNvPr id="5" name="Picture 4">
            <a:extLst>
              <a:ext uri="{FF2B5EF4-FFF2-40B4-BE49-F238E27FC236}">
                <a16:creationId xmlns:a16="http://schemas.microsoft.com/office/drawing/2014/main" id="{B6A750B0-A96E-A7B8-E479-80EE970782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62564" y="1526359"/>
            <a:ext cx="4027868" cy="2674871"/>
          </a:xfrm>
          <a:prstGeom prst="rect">
            <a:avLst/>
          </a:prstGeom>
        </p:spPr>
      </p:pic>
      <p:pic>
        <p:nvPicPr>
          <p:cNvPr id="4" name="Picture 2" descr="February 13, 1976, Forty Years Ago: Bombay Train Fire | The Indian Express">
            <a:extLst>
              <a:ext uri="{FF2B5EF4-FFF2-40B4-BE49-F238E27FC236}">
                <a16:creationId xmlns:a16="http://schemas.microsoft.com/office/drawing/2014/main" id="{676D071D-E7C7-D983-F0CF-8520B2FF1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06258">
            <a:off x="8062502" y="4747742"/>
            <a:ext cx="2481426" cy="13778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spaper Headlines: At Least 43 People Died In Delhi's Anaj Mandi Fire,  Amit Shah To Introduce">
            <a:extLst>
              <a:ext uri="{FF2B5EF4-FFF2-40B4-BE49-F238E27FC236}">
                <a16:creationId xmlns:a16="http://schemas.microsoft.com/office/drawing/2014/main" id="{1A0D95A4-AD78-F615-E725-3DCF0D54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94071">
            <a:off x="9297225" y="4415990"/>
            <a:ext cx="2683750" cy="21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86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3D33-2EA0-6752-FC56-9DC1AEBF75BE}"/>
              </a:ext>
            </a:extLst>
          </p:cNvPr>
          <p:cNvSpPr>
            <a:spLocks noGrp="1"/>
          </p:cNvSpPr>
          <p:nvPr>
            <p:ph type="title"/>
          </p:nvPr>
        </p:nvSpPr>
        <p:spPr>
          <a:xfrm>
            <a:off x="1581415" y="151726"/>
            <a:ext cx="10018713" cy="835503"/>
          </a:xfrm>
        </p:spPr>
        <p:txBody>
          <a:bodyPr/>
          <a:lstStyle/>
          <a:p>
            <a:r>
              <a:rPr lang="en-IN" b="1" dirty="0"/>
              <a:t>SURVEY</a:t>
            </a:r>
          </a:p>
        </p:txBody>
      </p:sp>
      <p:sp>
        <p:nvSpPr>
          <p:cNvPr id="3" name="Content Placeholder 2">
            <a:extLst>
              <a:ext uri="{FF2B5EF4-FFF2-40B4-BE49-F238E27FC236}">
                <a16:creationId xmlns:a16="http://schemas.microsoft.com/office/drawing/2014/main" id="{5426305A-E5F4-DC22-1181-EBAEBFBBCEFE}"/>
              </a:ext>
            </a:extLst>
          </p:cNvPr>
          <p:cNvSpPr>
            <a:spLocks noGrp="1"/>
          </p:cNvSpPr>
          <p:nvPr>
            <p:ph idx="1"/>
          </p:nvPr>
        </p:nvSpPr>
        <p:spPr>
          <a:xfrm>
            <a:off x="1581415" y="987229"/>
            <a:ext cx="10018713" cy="3124201"/>
          </a:xfrm>
          <a:solidFill>
            <a:schemeClr val="bg1"/>
          </a:solidFill>
        </p:spPr>
        <p:txBody>
          <a:bodyPr>
            <a:normAutofit/>
          </a:bodyPr>
          <a:lstStyle/>
          <a:p>
            <a:pPr algn="just" fontAlgn="auto"/>
            <a:r>
              <a:rPr lang="en-US" sz="1800" b="0" i="1" dirty="0">
                <a:effectLst/>
                <a:latin typeface="Times New Roman" panose="02020603050405020304" pitchFamily="18" charset="0"/>
                <a:cs typeface="Times New Roman" panose="02020603050405020304" pitchFamily="18" charset="0"/>
              </a:rPr>
              <a:t>As per the National Crime Records Bureau, about over 60 people die every day in India due to fire. Every year, about 25,000 persons die due to fires and related causes, in India. Women account for about 66% of those killed in fire accidents. Fire accounts for about 6% of the total deaths reported due to natural and unnatural causes.</a:t>
            </a:r>
          </a:p>
          <a:p>
            <a:pPr algn="just" fontAlgn="auto"/>
            <a:r>
              <a:rPr lang="en-US" sz="1800" b="0" i="1" dirty="0">
                <a:effectLst/>
                <a:latin typeface="Times New Roman" panose="02020603050405020304" pitchFamily="18" charset="0"/>
                <a:cs typeface="Times New Roman" panose="02020603050405020304" pitchFamily="18" charset="0"/>
              </a:rPr>
              <a:t>Bulk of the cases reported every year are under the other causes category. Between 2001 and 2018, a total of 3.16 lakh fire accident cases were reported in the country. More than 20000 cases were reported in 12 of the 14 years. The highest number of cases were reported in 2011 (26343). The number of cases reported witnessed a mixed trend in the last 14 years. The number of cases saw a decline from 2001 to 2004 only to increase continuously from 2004. This increasing trend continued till 2011 only to be followed by a decreasing trend till 2014</a:t>
            </a:r>
            <a:r>
              <a:rPr lang="en-US" sz="1800" b="0" i="0" dirty="0">
                <a:effectLst/>
                <a:latin typeface="Times New Roman" panose="02020603050405020304" pitchFamily="18" charset="0"/>
                <a:cs typeface="Times New Roman" panose="02020603050405020304" pitchFamily="18" charset="0"/>
              </a:rPr>
              <a:t>.</a:t>
            </a:r>
          </a:p>
        </p:txBody>
      </p:sp>
      <p:pic>
        <p:nvPicPr>
          <p:cNvPr id="3074" name="Picture 2" descr="Firepedia® : Fire Deaths in India - SINCE 1967">
            <a:extLst>
              <a:ext uri="{FF2B5EF4-FFF2-40B4-BE49-F238E27FC236}">
                <a16:creationId xmlns:a16="http://schemas.microsoft.com/office/drawing/2014/main" id="{712F4EDB-533D-8154-E3BF-B06C38046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190" y="4095992"/>
            <a:ext cx="5445938" cy="2718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D6137B-30C2-15A7-3FA1-A23D6C1CE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796" y="4221745"/>
            <a:ext cx="4737015" cy="233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7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DC96-C91E-0965-0EF5-66235E6F19FF}"/>
              </a:ext>
            </a:extLst>
          </p:cNvPr>
          <p:cNvSpPr>
            <a:spLocks noGrp="1"/>
          </p:cNvSpPr>
          <p:nvPr>
            <p:ph type="title"/>
          </p:nvPr>
        </p:nvSpPr>
        <p:spPr>
          <a:xfrm>
            <a:off x="1484310" y="685800"/>
            <a:ext cx="10018713" cy="1871283"/>
          </a:xfrm>
          <a:noFill/>
        </p:spPr>
        <p:txBody>
          <a:bodyPr/>
          <a:lstStyle/>
          <a:p>
            <a:r>
              <a:rPr lang="en-IN" b="1" dirty="0"/>
              <a:t>ABSTRACT</a:t>
            </a:r>
          </a:p>
        </p:txBody>
      </p:sp>
      <p:sp>
        <p:nvSpPr>
          <p:cNvPr id="3" name="Content Placeholder 2">
            <a:extLst>
              <a:ext uri="{FF2B5EF4-FFF2-40B4-BE49-F238E27FC236}">
                <a16:creationId xmlns:a16="http://schemas.microsoft.com/office/drawing/2014/main" id="{05A2F25F-36B8-D42A-EF82-0EFBD2F46AA0}"/>
              </a:ext>
            </a:extLst>
          </p:cNvPr>
          <p:cNvSpPr>
            <a:spLocks noGrp="1"/>
          </p:cNvSpPr>
          <p:nvPr>
            <p:ph idx="1"/>
          </p:nvPr>
        </p:nvSpPr>
        <p:spPr>
          <a:xfrm>
            <a:off x="1817237" y="2911111"/>
            <a:ext cx="10018713" cy="3463392"/>
          </a:xfrm>
          <a:solidFill>
            <a:schemeClr val="bg1">
              <a:lumMod val="95000"/>
            </a:schemeClr>
          </a:solidFill>
        </p:spPr>
        <p:txBody>
          <a:bodyPr>
            <a:normAutofit/>
          </a:bodyPr>
          <a:lstStyle/>
          <a:p>
            <a:pPr marL="0"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In this project, we propose an architecture using raspberry pi and a camera to provide an accurate number of people trapped in the building and moreover, find the location of trapped people and detect fire using, deep neural network (DNN) models, i.e., </a:t>
            </a:r>
            <a:r>
              <a:rPr lang="en-IN" sz="2000" i="1"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 SSD and ResNet101 which are embedded in the vision node which is the camera and raspberry pi. We also use FOMO algorithm to find out the estimated number of people trapped inside the whole building. A web application is developed and integrated with the vision node through a local server for visualizing the real-time events in the building related to the fire and getting the count of people.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In this proposed system concentration on sensors are omitted with the usage of HSV algorithm, which identifies the fire with the help of the Hue, Saturation and the value of the color obtained from the live video .In the proposed system, a webcam is used instead of a surveillance camera for convenience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762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A8B0-A01C-E9C6-FDB5-4EBF24C7C8AA}"/>
              </a:ext>
            </a:extLst>
          </p:cNvPr>
          <p:cNvSpPr>
            <a:spLocks noGrp="1"/>
          </p:cNvSpPr>
          <p:nvPr>
            <p:ph type="title"/>
          </p:nvPr>
        </p:nvSpPr>
        <p:spPr>
          <a:xfrm>
            <a:off x="1484309" y="151727"/>
            <a:ext cx="10018713" cy="1223920"/>
          </a:xfrm>
        </p:spPr>
        <p:txBody>
          <a:bodyPr/>
          <a:lstStyle/>
          <a:p>
            <a:r>
              <a:rPr lang="en-IN" b="1" dirty="0"/>
              <a:t>LITERATURE REVIEW</a:t>
            </a:r>
          </a:p>
        </p:txBody>
      </p:sp>
      <p:graphicFrame>
        <p:nvGraphicFramePr>
          <p:cNvPr id="4" name="Table 4">
            <a:extLst>
              <a:ext uri="{FF2B5EF4-FFF2-40B4-BE49-F238E27FC236}">
                <a16:creationId xmlns:a16="http://schemas.microsoft.com/office/drawing/2014/main" id="{8E22327F-5DD6-15CC-6456-4C62C17C557A}"/>
              </a:ext>
            </a:extLst>
          </p:cNvPr>
          <p:cNvGraphicFramePr>
            <a:graphicFrameLocks noGrp="1"/>
          </p:cNvGraphicFramePr>
          <p:nvPr>
            <p:ph idx="1"/>
            <p:extLst>
              <p:ext uri="{D42A27DB-BD31-4B8C-83A1-F6EECF244321}">
                <p14:modId xmlns:p14="http://schemas.microsoft.com/office/powerpoint/2010/main" val="3887193669"/>
              </p:ext>
            </p:extLst>
          </p:nvPr>
        </p:nvGraphicFramePr>
        <p:xfrm>
          <a:off x="2091212" y="1505118"/>
          <a:ext cx="9901186" cy="4754880"/>
        </p:xfrm>
        <a:graphic>
          <a:graphicData uri="http://schemas.openxmlformats.org/drawingml/2006/table">
            <a:tbl>
              <a:tblPr firstRow="1" bandRow="1">
                <a:tableStyleId>{5C22544A-7EE6-4342-B048-85BDC9FD1C3A}</a:tableStyleId>
              </a:tblPr>
              <a:tblGrid>
                <a:gridCol w="650222">
                  <a:extLst>
                    <a:ext uri="{9D8B030D-6E8A-4147-A177-3AD203B41FA5}">
                      <a16:colId xmlns:a16="http://schemas.microsoft.com/office/drawing/2014/main" val="1328593240"/>
                    </a:ext>
                  </a:extLst>
                </a:gridCol>
                <a:gridCol w="4497104">
                  <a:extLst>
                    <a:ext uri="{9D8B030D-6E8A-4147-A177-3AD203B41FA5}">
                      <a16:colId xmlns:a16="http://schemas.microsoft.com/office/drawing/2014/main" val="451110247"/>
                    </a:ext>
                  </a:extLst>
                </a:gridCol>
                <a:gridCol w="1034801">
                  <a:extLst>
                    <a:ext uri="{9D8B030D-6E8A-4147-A177-3AD203B41FA5}">
                      <a16:colId xmlns:a16="http://schemas.microsoft.com/office/drawing/2014/main" val="2441176007"/>
                    </a:ext>
                  </a:extLst>
                </a:gridCol>
                <a:gridCol w="3719059">
                  <a:extLst>
                    <a:ext uri="{9D8B030D-6E8A-4147-A177-3AD203B41FA5}">
                      <a16:colId xmlns:a16="http://schemas.microsoft.com/office/drawing/2014/main" val="4252296983"/>
                    </a:ext>
                  </a:extLst>
                </a:gridCol>
              </a:tblGrid>
              <a:tr h="637200">
                <a:tc>
                  <a:txBody>
                    <a:bodyPr/>
                    <a:lstStyle/>
                    <a:p>
                      <a:r>
                        <a:rPr lang="en-IN" dirty="0" err="1"/>
                        <a:t>S.No</a:t>
                      </a:r>
                      <a:endParaRPr lang="en-IN" dirty="0"/>
                    </a:p>
                  </a:txBody>
                  <a:tcPr/>
                </a:tc>
                <a:tc>
                  <a:txBody>
                    <a:bodyPr/>
                    <a:lstStyle/>
                    <a:p>
                      <a:pPr algn="ctr"/>
                      <a:r>
                        <a:rPr lang="en-IN" dirty="0"/>
                        <a:t>Title of Papers and Authors</a:t>
                      </a:r>
                    </a:p>
                  </a:txBody>
                  <a:tcPr/>
                </a:tc>
                <a:tc>
                  <a:txBody>
                    <a:bodyPr/>
                    <a:lstStyle/>
                    <a:p>
                      <a:pPr algn="ctr"/>
                      <a:r>
                        <a:rPr lang="en-IN" dirty="0"/>
                        <a:t>Year</a:t>
                      </a:r>
                    </a:p>
                  </a:txBody>
                  <a:tcPr/>
                </a:tc>
                <a:tc>
                  <a:txBody>
                    <a:bodyPr/>
                    <a:lstStyle/>
                    <a:p>
                      <a:pPr algn="ctr"/>
                      <a:r>
                        <a:rPr lang="en-IN" dirty="0"/>
                        <a:t>Existing Work</a:t>
                      </a:r>
                    </a:p>
                  </a:txBody>
                  <a:tcPr/>
                </a:tc>
                <a:extLst>
                  <a:ext uri="{0D108BD9-81ED-4DB2-BD59-A6C34878D82A}">
                    <a16:rowId xmlns:a16="http://schemas.microsoft.com/office/drawing/2014/main" val="1488226086"/>
                  </a:ext>
                </a:extLst>
              </a:tr>
              <a:tr h="1073602">
                <a:tc>
                  <a:txBody>
                    <a:bodyPr/>
                    <a:lstStyle/>
                    <a:p>
                      <a:r>
                        <a:rPr lang="en-IN" dirty="0"/>
                        <a:t>1</a:t>
                      </a:r>
                    </a:p>
                  </a:txBody>
                  <a:tcPr/>
                </a:tc>
                <a:tc>
                  <a:txBody>
                    <a:bodyPr/>
                    <a:lstStyle/>
                    <a:p>
                      <a:r>
                        <a:rPr lang="en-US" b="1" dirty="0"/>
                        <a:t>Fire detection using smoke and gas sensors</a:t>
                      </a:r>
                      <a:endParaRPr lang="en-IN" b="1" dirty="0"/>
                    </a:p>
                    <a:p>
                      <a:r>
                        <a:rPr lang="en-IN" dirty="0"/>
                        <a:t>Chen, S. J., </a:t>
                      </a:r>
                      <a:r>
                        <a:rPr lang="en-IN" dirty="0" err="1"/>
                        <a:t>Hovde</a:t>
                      </a:r>
                      <a:r>
                        <a:rPr lang="en-IN" dirty="0"/>
                        <a:t>, D. C., Peterson, K. A., &amp; Marshall, A. W[IEEE]</a:t>
                      </a:r>
                    </a:p>
                  </a:txBody>
                  <a:tcPr/>
                </a:tc>
                <a:tc>
                  <a:txBody>
                    <a:bodyPr/>
                    <a:lstStyle/>
                    <a:p>
                      <a:pPr algn="ctr"/>
                      <a:r>
                        <a:rPr lang="en-IN" dirty="0"/>
                        <a:t>2007</a:t>
                      </a:r>
                    </a:p>
                  </a:txBody>
                  <a:tcPr/>
                </a:tc>
                <a:tc>
                  <a:txBody>
                    <a:bodyPr/>
                    <a:lstStyle/>
                    <a:p>
                      <a:r>
                        <a:rPr lang="en-US" sz="1800" b="0" i="0" kern="1200" dirty="0">
                          <a:solidFill>
                            <a:schemeClr val="dk1"/>
                          </a:solidFill>
                          <a:effectLst/>
                          <a:latin typeface="+mn-lt"/>
                          <a:ea typeface="+mn-ea"/>
                          <a:cs typeface="+mn-cs"/>
                        </a:rPr>
                        <a:t>Fire detection can be delayed due to smoke generation and detection time, leading to damage before prevention measures can be taken.</a:t>
                      </a:r>
                      <a:endParaRPr lang="en-IN" dirty="0"/>
                    </a:p>
                  </a:txBody>
                  <a:tcPr/>
                </a:tc>
                <a:extLst>
                  <a:ext uri="{0D108BD9-81ED-4DB2-BD59-A6C34878D82A}">
                    <a16:rowId xmlns:a16="http://schemas.microsoft.com/office/drawing/2014/main" val="1788781220"/>
                  </a:ext>
                </a:extLst>
              </a:tr>
              <a:tr h="1321357">
                <a:tc>
                  <a:txBody>
                    <a:bodyPr/>
                    <a:lstStyle/>
                    <a:p>
                      <a:r>
                        <a:rPr lang="en-IN" dirty="0"/>
                        <a:t>2</a:t>
                      </a:r>
                    </a:p>
                  </a:txBody>
                  <a:tcPr/>
                </a:tc>
                <a:tc>
                  <a:txBody>
                    <a:bodyPr/>
                    <a:lstStyle/>
                    <a:p>
                      <a:r>
                        <a:rPr lang="en-US" b="1" dirty="0"/>
                        <a:t>Novel method of real time fire detection and video alerting system using open-cv techniques</a:t>
                      </a:r>
                      <a:endParaRPr lang="en-IN" b="1" dirty="0"/>
                    </a:p>
                    <a:p>
                      <a:r>
                        <a:rPr lang="en-IN" dirty="0"/>
                        <a:t>M. </a:t>
                      </a:r>
                      <a:r>
                        <a:rPr lang="en-IN" dirty="0" err="1"/>
                        <a:t>Karthikeyen</a:t>
                      </a:r>
                      <a:r>
                        <a:rPr lang="en-IN" dirty="0"/>
                        <a:t>, N. Ramya, M. Sai Priya and C. </a:t>
                      </a:r>
                      <a:r>
                        <a:rPr lang="en-IN" dirty="0" err="1"/>
                        <a:t>Yuvalakshmi</a:t>
                      </a:r>
                      <a:r>
                        <a:rPr lang="en-IN" dirty="0"/>
                        <a:t>[MDPI]</a:t>
                      </a:r>
                    </a:p>
                  </a:txBody>
                  <a:tcPr/>
                </a:tc>
                <a:tc>
                  <a:txBody>
                    <a:bodyPr/>
                    <a:lstStyle/>
                    <a:p>
                      <a:pPr algn="ctr"/>
                      <a:r>
                        <a:rPr lang="en-IN" dirty="0"/>
                        <a:t>2021</a:t>
                      </a:r>
                    </a:p>
                  </a:txBody>
                  <a:tcPr/>
                </a:tc>
                <a:tc>
                  <a:txBody>
                    <a:bodyPr/>
                    <a:lstStyle/>
                    <a:p>
                      <a:r>
                        <a:rPr lang="en-IN" dirty="0"/>
                        <a:t>Fire detection and giving alerts using mailing system which is a very traditional way and it is not sustainable</a:t>
                      </a:r>
                    </a:p>
                  </a:txBody>
                  <a:tcPr/>
                </a:tc>
                <a:extLst>
                  <a:ext uri="{0D108BD9-81ED-4DB2-BD59-A6C34878D82A}">
                    <a16:rowId xmlns:a16="http://schemas.microsoft.com/office/drawing/2014/main" val="4049956910"/>
                  </a:ext>
                </a:extLst>
              </a:tr>
              <a:tr h="1321357">
                <a:tc>
                  <a:txBody>
                    <a:bodyPr/>
                    <a:lstStyle/>
                    <a:p>
                      <a:r>
                        <a:rPr lang="en-IN" dirty="0"/>
                        <a:t>3</a:t>
                      </a:r>
                    </a:p>
                  </a:txBody>
                  <a:tcPr/>
                </a:tc>
                <a:tc>
                  <a:txBody>
                    <a:bodyPr/>
                    <a:lstStyle/>
                    <a:p>
                      <a:r>
                        <a:rPr lang="en-IN" b="1" i="0" dirty="0"/>
                        <a:t>Fire Detection Using Deep Learning And </a:t>
                      </a:r>
                      <a:r>
                        <a:rPr lang="en-IN" b="1" i="0" dirty="0" err="1"/>
                        <a:t>Opencv</a:t>
                      </a:r>
                      <a:endParaRPr lang="en-IN" b="1" i="0" dirty="0"/>
                    </a:p>
                    <a:p>
                      <a:r>
                        <a:rPr lang="en-IN" dirty="0"/>
                        <a:t>Vinaya </a:t>
                      </a:r>
                      <a:r>
                        <a:rPr lang="en-IN" dirty="0" err="1"/>
                        <a:t>Gawali</a:t>
                      </a:r>
                      <a:r>
                        <a:rPr lang="en-IN" dirty="0"/>
                        <a:t>, </a:t>
                      </a:r>
                      <a:r>
                        <a:rPr lang="en-IN" dirty="0" err="1"/>
                        <a:t>Saloni</a:t>
                      </a:r>
                      <a:r>
                        <a:rPr lang="en-IN" dirty="0"/>
                        <a:t> Pawar, </a:t>
                      </a:r>
                      <a:r>
                        <a:rPr lang="en-IN" dirty="0" err="1"/>
                        <a:t>Muskan</a:t>
                      </a:r>
                      <a:r>
                        <a:rPr lang="en-IN" dirty="0"/>
                        <a:t> </a:t>
                      </a:r>
                      <a:r>
                        <a:rPr lang="en-IN" dirty="0" err="1"/>
                        <a:t>Chhangani,Arsh</a:t>
                      </a:r>
                      <a:r>
                        <a:rPr lang="en-IN" dirty="0"/>
                        <a:t> </a:t>
                      </a:r>
                      <a:r>
                        <a:rPr lang="en-IN" dirty="0" err="1"/>
                        <a:t>Shrivastava,K.A</a:t>
                      </a:r>
                      <a:r>
                        <a:rPr lang="en-IN" dirty="0"/>
                        <a:t>. </a:t>
                      </a:r>
                      <a:r>
                        <a:rPr lang="en-IN" dirty="0" err="1"/>
                        <a:t>Kalokhe</a:t>
                      </a:r>
                      <a:endParaRPr lang="en-IN" dirty="0"/>
                    </a:p>
                    <a:p>
                      <a:r>
                        <a:rPr lang="en-IN"/>
                        <a:t>[]</a:t>
                      </a:r>
                      <a:endParaRPr lang="en-IN" dirty="0"/>
                    </a:p>
                  </a:txBody>
                  <a:tcPr/>
                </a:tc>
                <a:tc>
                  <a:txBody>
                    <a:bodyPr/>
                    <a:lstStyle/>
                    <a:p>
                      <a:r>
                        <a:rPr lang="en-IN" dirty="0"/>
                        <a:t>    2022</a:t>
                      </a:r>
                    </a:p>
                  </a:txBody>
                  <a:tcPr/>
                </a:tc>
                <a:tc>
                  <a:txBody>
                    <a:bodyPr/>
                    <a:lstStyle/>
                    <a:p>
                      <a:r>
                        <a:rPr lang="en-US" dirty="0"/>
                        <a:t>The system uses advanced Deep learning and Convolutional Neural Networks technology to detect the fire and OpenCV technology to capture the images</a:t>
                      </a:r>
                      <a:endParaRPr lang="en-IN" dirty="0"/>
                    </a:p>
                  </a:txBody>
                  <a:tcPr/>
                </a:tc>
                <a:extLst>
                  <a:ext uri="{0D108BD9-81ED-4DB2-BD59-A6C34878D82A}">
                    <a16:rowId xmlns:a16="http://schemas.microsoft.com/office/drawing/2014/main" val="2085400851"/>
                  </a:ext>
                </a:extLst>
              </a:tr>
            </a:tbl>
          </a:graphicData>
        </a:graphic>
      </p:graphicFrame>
    </p:spTree>
    <p:extLst>
      <p:ext uri="{BB962C8B-B14F-4D97-AF65-F5344CB8AC3E}">
        <p14:creationId xmlns:p14="http://schemas.microsoft.com/office/powerpoint/2010/main" val="55267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40F-8D46-4859-C91E-7E0AA590CC08}"/>
              </a:ext>
            </a:extLst>
          </p:cNvPr>
          <p:cNvSpPr>
            <a:spLocks noGrp="1"/>
          </p:cNvSpPr>
          <p:nvPr>
            <p:ph type="title"/>
          </p:nvPr>
        </p:nvSpPr>
        <p:spPr>
          <a:xfrm>
            <a:off x="1605692" y="111267"/>
            <a:ext cx="10018713" cy="1191551"/>
          </a:xfrm>
        </p:spPr>
        <p:txBody>
          <a:bodyPr>
            <a:normAutofit fontScale="90000"/>
          </a:bodyPr>
          <a:lstStyle/>
          <a:p>
            <a:r>
              <a:rPr lang="en-IN" b="1" dirty="0"/>
              <a:t>Proposed Features to be incorporated in the Final Prototype</a:t>
            </a:r>
          </a:p>
        </p:txBody>
      </p:sp>
      <p:sp>
        <p:nvSpPr>
          <p:cNvPr id="3" name="Content Placeholder 2">
            <a:extLst>
              <a:ext uri="{FF2B5EF4-FFF2-40B4-BE49-F238E27FC236}">
                <a16:creationId xmlns:a16="http://schemas.microsoft.com/office/drawing/2014/main" id="{DECC9DEC-D115-85FF-9185-85C61727CD19}"/>
              </a:ext>
            </a:extLst>
          </p:cNvPr>
          <p:cNvSpPr>
            <a:spLocks noGrp="1"/>
          </p:cNvSpPr>
          <p:nvPr>
            <p:ph idx="1"/>
          </p:nvPr>
        </p:nvSpPr>
        <p:spPr>
          <a:xfrm>
            <a:off x="2058844" y="1440382"/>
            <a:ext cx="10018713" cy="4919958"/>
          </a:xfrm>
          <a:solidFill>
            <a:schemeClr val="bg1"/>
          </a:solidFill>
        </p:spPr>
        <p:txBody>
          <a:bodyPr>
            <a:normAutofit/>
          </a:bodyPr>
          <a:lstStyle/>
          <a:p>
            <a:pPr>
              <a:buFont typeface="Wingdings" panose="05000000000000000000" pitchFamily="2" charset="2"/>
              <a:buChar char="Ø"/>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Accurate detection of fire</a:t>
            </a:r>
          </a:p>
          <a:p>
            <a:pPr marL="0" indent="0" algn="just">
              <a:buNone/>
            </a:pPr>
            <a:r>
              <a:rPr lang="en-IN" sz="1800" b="1" i="1"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This system uses  HSV 	algorithm, which identifies the fire with the help of the Hue, Saturation and 	the value of the colour 	obtained from the live video .In the proposed system, a camera is used .The 	process involved in 	proposed system.</a:t>
            </a:r>
          </a:p>
          <a:p>
            <a:pPr algn="just">
              <a:buFont typeface="Wingdings" panose="05000000000000000000" pitchFamily="2" charset="2"/>
              <a:buChar char="Ø"/>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Counting of people</a:t>
            </a:r>
          </a:p>
          <a:p>
            <a:pPr marL="457200" lvl="1"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 get the estimated number of people in the building we will use the FOMO algorithm with the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SSD algorithm which allows us to calculate the number of people exiting the area through the exit. The number of people trapped can be found out by subtracting the people who enter the building by the people who are exiting the building</a:t>
            </a:r>
          </a:p>
          <a:p>
            <a:pPr algn="just">
              <a:buFont typeface="Wingdings" panose="05000000000000000000" pitchFamily="2" charset="2"/>
              <a:buChar char="Ø"/>
            </a:pPr>
            <a:r>
              <a:rPr lang="en-IN" sz="1800" b="1" i="1" dirty="0">
                <a:latin typeface="Times New Roman" panose="02020603050405020304" pitchFamily="18" charset="0"/>
                <a:ea typeface="Calibri" panose="020F0502020204030204" pitchFamily="34" charset="0"/>
                <a:cs typeface="Times New Roman" panose="02020603050405020304" pitchFamily="18" charset="0"/>
              </a:rPr>
              <a:t>Web Application</a:t>
            </a:r>
          </a:p>
          <a:p>
            <a:pPr marL="0" indent="0" algn="just">
              <a:buNone/>
            </a:pPr>
            <a:r>
              <a:rPr lang="en-IN" sz="1800" b="1" i="1"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It then streams the real-time output and the live feed to a network, which is then parsed by an 	application listening to the stream port. This feed can then be used by the concerned authorities to 	plan out further steps and evacuation procedures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0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2EAB-01BB-079F-BA93-52A0B94DBA5F}"/>
              </a:ext>
            </a:extLst>
          </p:cNvPr>
          <p:cNvSpPr>
            <a:spLocks noGrp="1"/>
          </p:cNvSpPr>
          <p:nvPr>
            <p:ph type="title"/>
          </p:nvPr>
        </p:nvSpPr>
        <p:spPr>
          <a:xfrm>
            <a:off x="1468127" y="242761"/>
            <a:ext cx="9545133" cy="1752599"/>
          </a:xfrm>
        </p:spPr>
        <p:txBody>
          <a:bodyPr>
            <a:normAutofit fontScale="90000"/>
          </a:bodyPr>
          <a:lstStyle/>
          <a:p>
            <a:pPr algn="l"/>
            <a:br>
              <a:rPr lang="en-IN" b="1" dirty="0"/>
            </a:br>
            <a:br>
              <a:rPr lang="en-IN" b="1" dirty="0"/>
            </a:br>
            <a:br>
              <a:rPr lang="en-IN" b="1" dirty="0"/>
            </a:br>
            <a:br>
              <a:rPr lang="en-IN" b="1" dirty="0"/>
            </a:br>
            <a:br>
              <a:rPr lang="en-IN" b="1" dirty="0"/>
            </a:br>
            <a:br>
              <a:rPr lang="en-IN" b="1" dirty="0"/>
            </a:br>
            <a:br>
              <a:rPr lang="en-IN" b="1" dirty="0"/>
            </a:br>
            <a:r>
              <a:rPr lang="en-IN" b="1" dirty="0"/>
              <a:t>BLOCK DIAGRAM </a:t>
            </a:r>
          </a:p>
        </p:txBody>
      </p:sp>
      <p:pic>
        <p:nvPicPr>
          <p:cNvPr id="24" name="Content Placeholder 23">
            <a:extLst>
              <a:ext uri="{FF2B5EF4-FFF2-40B4-BE49-F238E27FC236}">
                <a16:creationId xmlns:a16="http://schemas.microsoft.com/office/drawing/2014/main" id="{DEE18265-ACE8-E1EE-481A-C7ADE7DD9A55}"/>
              </a:ext>
            </a:extLst>
          </p:cNvPr>
          <p:cNvPicPr>
            <a:picLocks noGrp="1" noChangeAspect="1"/>
          </p:cNvPicPr>
          <p:nvPr>
            <p:ph idx="1"/>
          </p:nvPr>
        </p:nvPicPr>
        <p:blipFill rotWithShape="1">
          <a:blip r:embed="rId2"/>
          <a:srcRect l="15426" r="5723"/>
          <a:stretch/>
        </p:blipFill>
        <p:spPr>
          <a:xfrm>
            <a:off x="6096000" y="838153"/>
            <a:ext cx="4652920" cy="5181694"/>
          </a:xfrm>
        </p:spPr>
      </p:pic>
    </p:spTree>
    <p:extLst>
      <p:ext uri="{BB962C8B-B14F-4D97-AF65-F5344CB8AC3E}">
        <p14:creationId xmlns:p14="http://schemas.microsoft.com/office/powerpoint/2010/main" val="391211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754F-9DCD-7A67-B576-8E3B2852DA09}"/>
              </a:ext>
            </a:extLst>
          </p:cNvPr>
          <p:cNvSpPr>
            <a:spLocks noGrp="1"/>
          </p:cNvSpPr>
          <p:nvPr>
            <p:ph type="title"/>
          </p:nvPr>
        </p:nvSpPr>
        <p:spPr>
          <a:xfrm>
            <a:off x="1549047" y="135542"/>
            <a:ext cx="4859845" cy="2607658"/>
          </a:xfrm>
        </p:spPr>
        <p:txBody>
          <a:bodyPr>
            <a:normAutofit fontScale="90000"/>
          </a:bodyPr>
          <a:lstStyle/>
          <a:p>
            <a:pPr algn="l"/>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r>
              <a:rPr lang="en-IN" b="1" dirty="0">
                <a:effectLst/>
                <a:ea typeface="Calibri" panose="020F0502020204030204" pitchFamily="34" charset="0"/>
                <a:cs typeface="Times New Roman" panose="02020603050405020304" pitchFamily="18" charset="0"/>
              </a:rPr>
              <a:t>FLOWCHART OF  </a:t>
            </a:r>
            <a:br>
              <a:rPr lang="en-IN" b="1" dirty="0">
                <a:effectLst/>
                <a:ea typeface="Calibri" panose="020F0502020204030204" pitchFamily="34" charset="0"/>
                <a:cs typeface="Times New Roman" panose="02020603050405020304" pitchFamily="18" charset="0"/>
              </a:rPr>
            </a:br>
            <a:r>
              <a:rPr lang="en-IN" b="1" dirty="0">
                <a:effectLst/>
                <a:ea typeface="Calibri" panose="020F0502020204030204" pitchFamily="34" charset="0"/>
                <a:cs typeface="Times New Roman" panose="02020603050405020304" pitchFamily="18" charset="0"/>
              </a:rPr>
              <a:t>PROPOSED ARCHITECTURE</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F9B5EAC-9550-6782-CD01-8DBF3947937D}"/>
              </a:ext>
            </a:extLst>
          </p:cNvPr>
          <p:cNvPicPr>
            <a:picLocks noChangeAspect="1"/>
          </p:cNvPicPr>
          <p:nvPr/>
        </p:nvPicPr>
        <p:blipFill>
          <a:blip r:embed="rId2"/>
          <a:stretch>
            <a:fillRect/>
          </a:stretch>
        </p:blipFill>
        <p:spPr>
          <a:xfrm>
            <a:off x="5397388" y="876349"/>
            <a:ext cx="6457444" cy="5105302"/>
          </a:xfrm>
          <a:prstGeom prst="rect">
            <a:avLst/>
          </a:prstGeom>
        </p:spPr>
      </p:pic>
    </p:spTree>
    <p:extLst>
      <p:ext uri="{BB962C8B-B14F-4D97-AF65-F5344CB8AC3E}">
        <p14:creationId xmlns:p14="http://schemas.microsoft.com/office/powerpoint/2010/main" val="3782205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281</TotalTime>
  <Words>1486</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Corbel</vt:lpstr>
      <vt:lpstr>Times New Roman</vt:lpstr>
      <vt:lpstr>Wingdings</vt:lpstr>
      <vt:lpstr>Parallax</vt:lpstr>
      <vt:lpstr>Visual Fire Detection and People Density Monitoring System </vt:lpstr>
      <vt:lpstr>AGENDA</vt:lpstr>
      <vt:lpstr>PROBLEM STATEMENT</vt:lpstr>
      <vt:lpstr>SURVEY</vt:lpstr>
      <vt:lpstr>ABSTRACT</vt:lpstr>
      <vt:lpstr>LITERATURE REVIEW</vt:lpstr>
      <vt:lpstr>Proposed Features to be incorporated in the Final Prototype</vt:lpstr>
      <vt:lpstr>       BLOCK DIAGRAM </vt:lpstr>
      <vt:lpstr>        FLOWCHART OF   PROPOSED ARCHITECTURE </vt:lpstr>
      <vt:lpstr>COMPONENTS AND BUDGET ESTIMATION</vt:lpstr>
      <vt:lpstr>ARCHITECTURE OF THE SYSTEM</vt:lpstr>
      <vt:lpstr>KEY MILESTONES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Fire Detection and People Density Monitoring System </dc:title>
  <dc:creator>Alen Sebastian</dc:creator>
  <cp:lastModifiedBy>Alen Sebastian</cp:lastModifiedBy>
  <cp:revision>3</cp:revision>
  <dcterms:created xsi:type="dcterms:W3CDTF">2023-02-10T16:32:53Z</dcterms:created>
  <dcterms:modified xsi:type="dcterms:W3CDTF">2023-02-11T16:30:38Z</dcterms:modified>
</cp:coreProperties>
</file>