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n Sebastian" userId="c8a6fda10ab99171" providerId="LiveId" clId="{F3FFFB95-9021-4C58-BF00-27ACDBE41480}"/>
    <pc:docChg chg="undo redo custSel addSld modSld">
      <pc:chgData name="Alen Sebastian" userId="c8a6fda10ab99171" providerId="LiveId" clId="{F3FFFB95-9021-4C58-BF00-27ACDBE41480}" dt="2022-05-09T07:04:34.224" v="27"/>
      <pc:docMkLst>
        <pc:docMk/>
      </pc:docMkLst>
      <pc:sldChg chg="modSp mod">
        <pc:chgData name="Alen Sebastian" userId="c8a6fda10ab99171" providerId="LiveId" clId="{F3FFFB95-9021-4C58-BF00-27ACDBE41480}" dt="2022-05-09T07:01:22.367" v="16" actId="255"/>
        <pc:sldMkLst>
          <pc:docMk/>
          <pc:sldMk cId="3985833669" sldId="257"/>
        </pc:sldMkLst>
        <pc:spChg chg="mod">
          <ac:chgData name="Alen Sebastian" userId="c8a6fda10ab99171" providerId="LiveId" clId="{F3FFFB95-9021-4C58-BF00-27ACDBE41480}" dt="2022-05-09T07:00:23.727" v="1" actId="20577"/>
          <ac:spMkLst>
            <pc:docMk/>
            <pc:sldMk cId="3985833669" sldId="257"/>
            <ac:spMk id="2" creationId="{E77F2BFC-50B3-9F05-32E0-98238720BABE}"/>
          </ac:spMkLst>
        </pc:spChg>
        <pc:spChg chg="mod">
          <ac:chgData name="Alen Sebastian" userId="c8a6fda10ab99171" providerId="LiveId" clId="{F3FFFB95-9021-4C58-BF00-27ACDBE41480}" dt="2022-05-09T07:01:22.367" v="16" actId="255"/>
          <ac:spMkLst>
            <pc:docMk/>
            <pc:sldMk cId="3985833669" sldId="257"/>
            <ac:spMk id="3" creationId="{D9B29A56-DACD-0988-66D8-9D579C9A7C01}"/>
          </ac:spMkLst>
        </pc:spChg>
      </pc:sldChg>
      <pc:sldChg chg="addSp modSp new">
        <pc:chgData name="Alen Sebastian" userId="c8a6fda10ab99171" providerId="LiveId" clId="{F3FFFB95-9021-4C58-BF00-27ACDBE41480}" dt="2022-05-09T07:04:34.224" v="27"/>
        <pc:sldMkLst>
          <pc:docMk/>
          <pc:sldMk cId="480498564" sldId="258"/>
        </pc:sldMkLst>
        <pc:graphicFrameChg chg="add mod">
          <ac:chgData name="Alen Sebastian" userId="c8a6fda10ab99171" providerId="LiveId" clId="{F3FFFB95-9021-4C58-BF00-27ACDBE41480}" dt="2022-05-09T07:02:59.431" v="22" actId="14100"/>
          <ac:graphicFrameMkLst>
            <pc:docMk/>
            <pc:sldMk cId="480498564" sldId="258"/>
            <ac:graphicFrameMk id="2" creationId="{0E85A7D5-C5E7-11C1-23E1-B4C33E641017}"/>
          </ac:graphicFrameMkLst>
        </pc:graphicFrameChg>
        <pc:graphicFrameChg chg="add mod">
          <ac:chgData name="Alen Sebastian" userId="c8a6fda10ab99171" providerId="LiveId" clId="{F3FFFB95-9021-4C58-BF00-27ACDBE41480}" dt="2022-05-09T07:04:34.224" v="27"/>
          <ac:graphicFrameMkLst>
            <pc:docMk/>
            <pc:sldMk cId="480498564" sldId="258"/>
            <ac:graphicFrameMk id="3" creationId="{0C256349-83BC-3EE8-C695-F2954FB6D31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5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0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6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70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4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35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2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8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9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2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7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28CF59-8ADE-46C5-BD7F-424E8DAC3A2E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0E9717-9963-44B0-9DD8-5722F0C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Macro-Enabled_Worksheet1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5451-7FF4-6294-B9B0-C95E7417E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CSE3008:</a:t>
            </a:r>
            <a:br>
              <a:rPr lang="en-IN" dirty="0"/>
            </a:br>
            <a:r>
              <a:rPr lang="en-IN" dirty="0"/>
              <a:t>INTRODUTION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006FF-8AA6-ED4C-F5C2-3746FED1A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607" y="3996267"/>
            <a:ext cx="7614416" cy="1388534"/>
          </a:xfrm>
        </p:spPr>
        <p:txBody>
          <a:bodyPr>
            <a:normAutofit/>
          </a:bodyPr>
          <a:lstStyle/>
          <a:p>
            <a:pPr algn="ctr"/>
            <a:r>
              <a:rPr lang="en-IN" sz="2400" b="1">
                <a:latin typeface="Arial Black" panose="020B0A04020102020204" pitchFamily="34" charset="0"/>
              </a:rPr>
              <a:t>CLASSIFYING </a:t>
            </a:r>
            <a:r>
              <a:rPr lang="en-IN" sz="2400" b="1" dirty="0">
                <a:latin typeface="Arial Black" panose="020B0A04020102020204" pitchFamily="34" charset="0"/>
              </a:rPr>
              <a:t>EMAILS(As Spam or ham) USING SPAMBASE DATASET</a:t>
            </a:r>
          </a:p>
        </p:txBody>
      </p:sp>
    </p:spTree>
    <p:extLst>
      <p:ext uri="{BB962C8B-B14F-4D97-AF65-F5344CB8AC3E}">
        <p14:creationId xmlns:p14="http://schemas.microsoft.com/office/powerpoint/2010/main" val="366517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BFC-50B3-9F05-32E0-98238720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061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err="1">
                <a:latin typeface="Bahnschrift Condensed" panose="020B0502040204020203" pitchFamily="34" charset="0"/>
              </a:rPr>
              <a:t>Spambase</a:t>
            </a:r>
            <a:r>
              <a:rPr lang="en-IN" b="1" dirty="0">
                <a:latin typeface="Bahnschrift Condensed" panose="020B0502040204020203" pitchFamily="34" charset="0"/>
              </a:rPr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9A56-DACD-0988-66D8-9D579C9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44" y="1674797"/>
            <a:ext cx="10018713" cy="4071486"/>
          </a:xfrm>
        </p:spPr>
        <p:txBody>
          <a:bodyPr>
            <a:noAutofit/>
          </a:bodyPr>
          <a:lstStyle/>
          <a:p>
            <a:pPr algn="l"/>
            <a:r>
              <a:rPr lang="en-IN" sz="1200" dirty="0"/>
              <a:t> </a:t>
            </a:r>
            <a:r>
              <a:rPr lang="en-US" sz="12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Attribute Information:</a:t>
            </a:r>
            <a:endParaRPr lang="en-US" sz="1200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last column of '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spambase.data</a:t>
            </a: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' denotes whether the e-mail was considered spam (1) or not (0), i.e. unsolicited commercial e-mail. Most of the attributes indicate whether a particular word or character was frequently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occuring</a:t>
            </a: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in the e-mail. The run-length attributes (55-57) measure the length of sequences of consecutive capital letters. For the statistical measures of each attribute, see the end of this file. Here are the definitions of the attributes: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48 continuous real [0,100] attributes of type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word_freq_WORD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= percentage of words in the e-mail that match WORD, i.e. 100 * (number of times the WORD appears in the e-mail) / total number of words in e-mail. A "word" in this case is any string of alphanumeric characters bounded by non-alphanumeric characters or end-of-string.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6 continuous real [0,100] attributes of type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char_freq_CHAR</a:t>
            </a: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]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= percentage of characters in the e-mail that match CHAR, i.e. 100 * (number of CHAR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occurences</a:t>
            </a: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) / total characters in e-mail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 continuous real [1,...] attribute of type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capital_run_length_average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= average length of uninterrupted sequences of capital letters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 continuous integer [1,...] attribute of type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capital_run_length_longest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= length of longest uninterrupted sequence of capital letters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 continuous integer [1,...] attribute of type </a:t>
            </a:r>
            <a:r>
              <a:rPr lang="en-US" sz="12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capital_run_length_total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= sum of length of uninterrupted sequences of capital letters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= total number of capital letters in the e-mail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 nominal {0,1} class attribute of type spam</a:t>
            </a:r>
            <a:b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= denotes whether the e-mail was considered spam (1) or not (0), i.e. unsolicited commercial e-mail.</a:t>
            </a:r>
            <a:br>
              <a:rPr lang="en-US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8583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E85A7D5-C5E7-11C1-23E1-B4C33E641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574606"/>
              </p:ext>
            </p:extLst>
          </p:nvPr>
        </p:nvGraphicFramePr>
        <p:xfrm>
          <a:off x="3336925" y="719138"/>
          <a:ext cx="55181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2198313" imgH="11976275" progId="Excel.SheetMacroEnabled.12">
                  <p:embed/>
                </p:oleObj>
              </mc:Choice>
              <mc:Fallback>
                <p:oleObj name="Macro-Enabled Worksheet" r:id="rId2" imgW="12198313" imgH="11976275" progId="Excel.SheetMacroEnabled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E85A7D5-C5E7-11C1-23E1-B4C33E641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36925" y="719138"/>
                        <a:ext cx="55181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256349-83BC-3EE8-C695-F2954FB6D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45012"/>
              </p:ext>
            </p:extLst>
          </p:nvPr>
        </p:nvGraphicFramePr>
        <p:xfrm>
          <a:off x="3336925" y="719138"/>
          <a:ext cx="55181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12198313" imgH="11976275" progId="Excel.SheetMacroEnabled.12">
                  <p:embed/>
                </p:oleObj>
              </mc:Choice>
              <mc:Fallback>
                <p:oleObj name="Macro-Enabled Worksheet" r:id="rId4" imgW="12198313" imgH="11976275" progId="Excel.SheetMacroEnabled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C256349-83BC-3EE8-C695-F2954FB6D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6925" y="719138"/>
                        <a:ext cx="55181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49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364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Bahnschrift Condensed</vt:lpstr>
      <vt:lpstr>Corbel</vt:lpstr>
      <vt:lpstr>Parallax</vt:lpstr>
      <vt:lpstr>Microsoft Excel Macro-Enabled Worksheet</vt:lpstr>
      <vt:lpstr>CSE3008: INTRODUTION TO MACHINE LEARNING</vt:lpstr>
      <vt:lpstr>Spambase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CSE3008: INTRODUTION TO MACHINE LEARNING</dc:title>
  <dc:creator>Alen Sebastian</dc:creator>
  <cp:lastModifiedBy>Alen Sebastian</cp:lastModifiedBy>
  <cp:revision>1</cp:revision>
  <dcterms:created xsi:type="dcterms:W3CDTF">2022-05-09T06:52:17Z</dcterms:created>
  <dcterms:modified xsi:type="dcterms:W3CDTF">2022-05-09T07:04:47Z</dcterms:modified>
</cp:coreProperties>
</file>