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Lst>
  <p:sldSz cx="12192000" cy="6858000"/>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15" d="100"/>
          <a:sy n="115" d="100"/>
        </p:scale>
        <p:origin x="14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8B8FED-EC65-490F-9C20-30F97F6BE5C5}" type="datetimeFigureOut">
              <a:rPr lang="ca-ES" smtClean="0"/>
              <a:t>27/9/2022</a:t>
            </a:fld>
            <a:endParaRPr lang="ca-ES"/>
          </a:p>
        </p:txBody>
      </p:sp>
      <p:sp>
        <p:nvSpPr>
          <p:cNvPr id="5" name="Footer Placeholder 4"/>
          <p:cNvSpPr>
            <a:spLocks noGrp="1"/>
          </p:cNvSpPr>
          <p:nvPr>
            <p:ph type="ftr" sz="quarter" idx="11"/>
          </p:nvPr>
        </p:nvSpPr>
        <p:spPr/>
        <p:txBody>
          <a:bodyPr/>
          <a:lstStyle/>
          <a:p>
            <a:endParaRPr lang="ca-E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56091BA-A86A-49DF-8593-B5FB7B734A1E}" type="slidenum">
              <a:rPr lang="ca-ES" smtClean="0"/>
              <a:t>‹#›</a:t>
            </a:fld>
            <a:endParaRPr lang="ca-ES"/>
          </a:p>
        </p:txBody>
      </p:sp>
    </p:spTree>
    <p:extLst>
      <p:ext uri="{BB962C8B-B14F-4D97-AF65-F5344CB8AC3E}">
        <p14:creationId xmlns:p14="http://schemas.microsoft.com/office/powerpoint/2010/main" val="2947063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B8B8FED-EC65-490F-9C20-30F97F6BE5C5}" type="datetimeFigureOut">
              <a:rPr lang="ca-ES" smtClean="0"/>
              <a:t>27/9/2022</a:t>
            </a:fld>
            <a:endParaRPr lang="ca-ES"/>
          </a:p>
        </p:txBody>
      </p:sp>
      <p:sp>
        <p:nvSpPr>
          <p:cNvPr id="5" name="Footer Placeholder 4"/>
          <p:cNvSpPr>
            <a:spLocks noGrp="1"/>
          </p:cNvSpPr>
          <p:nvPr>
            <p:ph type="ftr" sz="quarter" idx="11"/>
          </p:nvPr>
        </p:nvSpPr>
        <p:spPr/>
        <p:txBody>
          <a:bodyPr/>
          <a:lstStyle/>
          <a:p>
            <a:endParaRPr lang="ca-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6091BA-A86A-49DF-8593-B5FB7B734A1E}" type="slidenum">
              <a:rPr lang="ca-ES" smtClean="0"/>
              <a:t>‹#›</a:t>
            </a:fld>
            <a:endParaRPr lang="ca-ES"/>
          </a:p>
        </p:txBody>
      </p:sp>
    </p:spTree>
    <p:extLst>
      <p:ext uri="{BB962C8B-B14F-4D97-AF65-F5344CB8AC3E}">
        <p14:creationId xmlns:p14="http://schemas.microsoft.com/office/powerpoint/2010/main" val="2493751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B8B8FED-EC65-490F-9C20-30F97F6BE5C5}" type="datetimeFigureOut">
              <a:rPr lang="ca-ES" smtClean="0"/>
              <a:t>27/9/2022</a:t>
            </a:fld>
            <a:endParaRPr lang="ca-ES"/>
          </a:p>
        </p:txBody>
      </p:sp>
      <p:sp>
        <p:nvSpPr>
          <p:cNvPr id="5" name="Footer Placeholder 4"/>
          <p:cNvSpPr>
            <a:spLocks noGrp="1"/>
          </p:cNvSpPr>
          <p:nvPr>
            <p:ph type="ftr" sz="quarter" idx="11"/>
          </p:nvPr>
        </p:nvSpPr>
        <p:spPr/>
        <p:txBody>
          <a:bodyPr/>
          <a:lstStyle/>
          <a:p>
            <a:endParaRPr lang="ca-E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6091BA-A86A-49DF-8593-B5FB7B734A1E}" type="slidenum">
              <a:rPr lang="ca-ES" smtClean="0"/>
              <a:t>‹#›</a:t>
            </a:fld>
            <a:endParaRPr lang="ca-E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30638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FB8B8FED-EC65-490F-9C20-30F97F6BE5C5}" type="datetimeFigureOut">
              <a:rPr lang="ca-ES" smtClean="0"/>
              <a:t>27/9/2022</a:t>
            </a:fld>
            <a:endParaRPr lang="ca-ES"/>
          </a:p>
        </p:txBody>
      </p:sp>
      <p:sp>
        <p:nvSpPr>
          <p:cNvPr id="6" name="Footer Placeholder 5"/>
          <p:cNvSpPr>
            <a:spLocks noGrp="1"/>
          </p:cNvSpPr>
          <p:nvPr>
            <p:ph type="ftr" sz="quarter" idx="11"/>
          </p:nvPr>
        </p:nvSpPr>
        <p:spPr/>
        <p:txBody>
          <a:bodyPr/>
          <a:lstStyle/>
          <a:p>
            <a:endParaRPr lang="ca-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6091BA-A86A-49DF-8593-B5FB7B734A1E}" type="slidenum">
              <a:rPr lang="ca-ES" smtClean="0"/>
              <a:t>‹#›</a:t>
            </a:fld>
            <a:endParaRPr lang="ca-ES"/>
          </a:p>
        </p:txBody>
      </p:sp>
    </p:spTree>
    <p:extLst>
      <p:ext uri="{BB962C8B-B14F-4D97-AF65-F5344CB8AC3E}">
        <p14:creationId xmlns:p14="http://schemas.microsoft.com/office/powerpoint/2010/main" val="579647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FB8B8FED-EC65-490F-9C20-30F97F6BE5C5}" type="datetimeFigureOut">
              <a:rPr lang="ca-ES" smtClean="0"/>
              <a:t>27/9/2022</a:t>
            </a:fld>
            <a:endParaRPr lang="ca-ES"/>
          </a:p>
        </p:txBody>
      </p:sp>
      <p:sp>
        <p:nvSpPr>
          <p:cNvPr id="6" name="Footer Placeholder 5"/>
          <p:cNvSpPr>
            <a:spLocks noGrp="1"/>
          </p:cNvSpPr>
          <p:nvPr>
            <p:ph type="ftr" sz="quarter" idx="11"/>
          </p:nvPr>
        </p:nvSpPr>
        <p:spPr/>
        <p:txBody>
          <a:bodyPr/>
          <a:lstStyle/>
          <a:p>
            <a:endParaRPr lang="ca-E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6091BA-A86A-49DF-8593-B5FB7B734A1E}" type="slidenum">
              <a:rPr lang="ca-ES" smtClean="0"/>
              <a:t>‹#›</a:t>
            </a:fld>
            <a:endParaRPr lang="ca-E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927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FB8B8FED-EC65-490F-9C20-30F97F6BE5C5}" type="datetimeFigureOut">
              <a:rPr lang="ca-ES" smtClean="0"/>
              <a:t>27/9/2022</a:t>
            </a:fld>
            <a:endParaRPr lang="ca-ES"/>
          </a:p>
        </p:txBody>
      </p:sp>
      <p:sp>
        <p:nvSpPr>
          <p:cNvPr id="6" name="Footer Placeholder 5"/>
          <p:cNvSpPr>
            <a:spLocks noGrp="1"/>
          </p:cNvSpPr>
          <p:nvPr>
            <p:ph type="ftr" sz="quarter" idx="11"/>
          </p:nvPr>
        </p:nvSpPr>
        <p:spPr/>
        <p:txBody>
          <a:bodyPr/>
          <a:lstStyle/>
          <a:p>
            <a:endParaRPr lang="ca-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6091BA-A86A-49DF-8593-B5FB7B734A1E}" type="slidenum">
              <a:rPr lang="ca-ES" smtClean="0"/>
              <a:t>‹#›</a:t>
            </a:fld>
            <a:endParaRPr lang="ca-ES"/>
          </a:p>
        </p:txBody>
      </p:sp>
    </p:spTree>
    <p:extLst>
      <p:ext uri="{BB962C8B-B14F-4D97-AF65-F5344CB8AC3E}">
        <p14:creationId xmlns:p14="http://schemas.microsoft.com/office/powerpoint/2010/main" val="1585902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B8B8FED-EC65-490F-9C20-30F97F6BE5C5}" type="datetimeFigureOut">
              <a:rPr lang="ca-ES" smtClean="0"/>
              <a:t>27/9/2022</a:t>
            </a:fld>
            <a:endParaRPr lang="ca-ES"/>
          </a:p>
        </p:txBody>
      </p:sp>
      <p:sp>
        <p:nvSpPr>
          <p:cNvPr id="5" name="Footer Placeholder 4"/>
          <p:cNvSpPr>
            <a:spLocks noGrp="1"/>
          </p:cNvSpPr>
          <p:nvPr>
            <p:ph type="ftr" sz="quarter" idx="11"/>
          </p:nvPr>
        </p:nvSpPr>
        <p:spPr/>
        <p:txBody>
          <a:bodyPr/>
          <a:lstStyle/>
          <a:p>
            <a:endParaRPr lang="ca-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6091BA-A86A-49DF-8593-B5FB7B734A1E}" type="slidenum">
              <a:rPr lang="ca-ES" smtClean="0"/>
              <a:t>‹#›</a:t>
            </a:fld>
            <a:endParaRPr lang="ca-ES"/>
          </a:p>
        </p:txBody>
      </p:sp>
    </p:spTree>
    <p:extLst>
      <p:ext uri="{BB962C8B-B14F-4D97-AF65-F5344CB8AC3E}">
        <p14:creationId xmlns:p14="http://schemas.microsoft.com/office/powerpoint/2010/main" val="3334644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B8B8FED-EC65-490F-9C20-30F97F6BE5C5}" type="datetimeFigureOut">
              <a:rPr lang="ca-ES" smtClean="0"/>
              <a:t>27/9/2022</a:t>
            </a:fld>
            <a:endParaRPr lang="ca-ES"/>
          </a:p>
        </p:txBody>
      </p:sp>
      <p:sp>
        <p:nvSpPr>
          <p:cNvPr id="5" name="Footer Placeholder 4"/>
          <p:cNvSpPr>
            <a:spLocks noGrp="1"/>
          </p:cNvSpPr>
          <p:nvPr>
            <p:ph type="ftr" sz="quarter" idx="11"/>
          </p:nvPr>
        </p:nvSpPr>
        <p:spPr/>
        <p:txBody>
          <a:bodyPr/>
          <a:lstStyle/>
          <a:p>
            <a:endParaRPr lang="ca-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6091BA-A86A-49DF-8593-B5FB7B734A1E}" type="slidenum">
              <a:rPr lang="ca-ES" smtClean="0"/>
              <a:t>‹#›</a:t>
            </a:fld>
            <a:endParaRPr lang="ca-ES"/>
          </a:p>
        </p:txBody>
      </p:sp>
    </p:spTree>
    <p:extLst>
      <p:ext uri="{BB962C8B-B14F-4D97-AF65-F5344CB8AC3E}">
        <p14:creationId xmlns:p14="http://schemas.microsoft.com/office/powerpoint/2010/main" val="1384425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B8B8FED-EC65-490F-9C20-30F97F6BE5C5}" type="datetimeFigureOut">
              <a:rPr lang="ca-ES" smtClean="0"/>
              <a:t>27/9/2022</a:t>
            </a:fld>
            <a:endParaRPr lang="ca-ES"/>
          </a:p>
        </p:txBody>
      </p:sp>
      <p:sp>
        <p:nvSpPr>
          <p:cNvPr id="5" name="Footer Placeholder 4"/>
          <p:cNvSpPr>
            <a:spLocks noGrp="1"/>
          </p:cNvSpPr>
          <p:nvPr>
            <p:ph type="ftr" sz="quarter" idx="11"/>
          </p:nvPr>
        </p:nvSpPr>
        <p:spPr/>
        <p:txBody>
          <a:bodyPr/>
          <a:lstStyle/>
          <a:p>
            <a:endParaRPr lang="ca-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6091BA-A86A-49DF-8593-B5FB7B734A1E}" type="slidenum">
              <a:rPr lang="ca-ES" smtClean="0"/>
              <a:t>‹#›</a:t>
            </a:fld>
            <a:endParaRPr lang="ca-ES"/>
          </a:p>
        </p:txBody>
      </p:sp>
    </p:spTree>
    <p:extLst>
      <p:ext uri="{BB962C8B-B14F-4D97-AF65-F5344CB8AC3E}">
        <p14:creationId xmlns:p14="http://schemas.microsoft.com/office/powerpoint/2010/main" val="3187010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B8B8FED-EC65-490F-9C20-30F97F6BE5C5}" type="datetimeFigureOut">
              <a:rPr lang="ca-ES" smtClean="0"/>
              <a:t>27/9/2022</a:t>
            </a:fld>
            <a:endParaRPr lang="ca-ES"/>
          </a:p>
        </p:txBody>
      </p:sp>
      <p:sp>
        <p:nvSpPr>
          <p:cNvPr id="5" name="Footer Placeholder 4"/>
          <p:cNvSpPr>
            <a:spLocks noGrp="1"/>
          </p:cNvSpPr>
          <p:nvPr>
            <p:ph type="ftr" sz="quarter" idx="11"/>
          </p:nvPr>
        </p:nvSpPr>
        <p:spPr/>
        <p:txBody>
          <a:bodyPr/>
          <a:lstStyle/>
          <a:p>
            <a:endParaRPr lang="ca-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6091BA-A86A-49DF-8593-B5FB7B734A1E}" type="slidenum">
              <a:rPr lang="ca-ES" smtClean="0"/>
              <a:t>‹#›</a:t>
            </a:fld>
            <a:endParaRPr lang="ca-ES"/>
          </a:p>
        </p:txBody>
      </p:sp>
    </p:spTree>
    <p:extLst>
      <p:ext uri="{BB962C8B-B14F-4D97-AF65-F5344CB8AC3E}">
        <p14:creationId xmlns:p14="http://schemas.microsoft.com/office/powerpoint/2010/main" val="151261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B8B8FED-EC65-490F-9C20-30F97F6BE5C5}" type="datetimeFigureOut">
              <a:rPr lang="ca-ES" smtClean="0"/>
              <a:t>27/9/2022</a:t>
            </a:fld>
            <a:endParaRPr lang="ca-ES"/>
          </a:p>
        </p:txBody>
      </p:sp>
      <p:sp>
        <p:nvSpPr>
          <p:cNvPr id="6" name="Footer Placeholder 5"/>
          <p:cNvSpPr>
            <a:spLocks noGrp="1"/>
          </p:cNvSpPr>
          <p:nvPr>
            <p:ph type="ftr" sz="quarter" idx="11"/>
          </p:nvPr>
        </p:nvSpPr>
        <p:spPr/>
        <p:txBody>
          <a:bodyPr/>
          <a:lstStyle/>
          <a:p>
            <a:endParaRPr lang="ca-E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56091BA-A86A-49DF-8593-B5FB7B734A1E}" type="slidenum">
              <a:rPr lang="ca-ES" smtClean="0"/>
              <a:t>‹#›</a:t>
            </a:fld>
            <a:endParaRPr lang="ca-ES"/>
          </a:p>
        </p:txBody>
      </p:sp>
    </p:spTree>
    <p:extLst>
      <p:ext uri="{BB962C8B-B14F-4D97-AF65-F5344CB8AC3E}">
        <p14:creationId xmlns:p14="http://schemas.microsoft.com/office/powerpoint/2010/main" val="1706234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B8B8FED-EC65-490F-9C20-30F97F6BE5C5}" type="datetimeFigureOut">
              <a:rPr lang="ca-ES" smtClean="0"/>
              <a:t>27/9/2022</a:t>
            </a:fld>
            <a:endParaRPr lang="ca-ES"/>
          </a:p>
        </p:txBody>
      </p:sp>
      <p:sp>
        <p:nvSpPr>
          <p:cNvPr id="8" name="Footer Placeholder 7"/>
          <p:cNvSpPr>
            <a:spLocks noGrp="1"/>
          </p:cNvSpPr>
          <p:nvPr>
            <p:ph type="ftr" sz="quarter" idx="11"/>
          </p:nvPr>
        </p:nvSpPr>
        <p:spPr/>
        <p:txBody>
          <a:bodyPr/>
          <a:lstStyle/>
          <a:p>
            <a:endParaRPr lang="ca-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56091BA-A86A-49DF-8593-B5FB7B734A1E}" type="slidenum">
              <a:rPr lang="ca-ES" smtClean="0"/>
              <a:t>‹#›</a:t>
            </a:fld>
            <a:endParaRPr lang="ca-ES"/>
          </a:p>
        </p:txBody>
      </p:sp>
    </p:spTree>
    <p:extLst>
      <p:ext uri="{BB962C8B-B14F-4D97-AF65-F5344CB8AC3E}">
        <p14:creationId xmlns:p14="http://schemas.microsoft.com/office/powerpoint/2010/main" val="196106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B8B8FED-EC65-490F-9C20-30F97F6BE5C5}" type="datetimeFigureOut">
              <a:rPr lang="ca-ES" smtClean="0"/>
              <a:t>27/9/2022</a:t>
            </a:fld>
            <a:endParaRPr lang="ca-ES"/>
          </a:p>
        </p:txBody>
      </p:sp>
      <p:sp>
        <p:nvSpPr>
          <p:cNvPr id="4" name="Footer Placeholder 3"/>
          <p:cNvSpPr>
            <a:spLocks noGrp="1"/>
          </p:cNvSpPr>
          <p:nvPr>
            <p:ph type="ftr" sz="quarter" idx="11"/>
          </p:nvPr>
        </p:nvSpPr>
        <p:spPr/>
        <p:txBody>
          <a:bodyPr/>
          <a:lstStyle/>
          <a:p>
            <a:endParaRPr lang="ca-E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56091BA-A86A-49DF-8593-B5FB7B734A1E}" type="slidenum">
              <a:rPr lang="ca-ES" smtClean="0"/>
              <a:t>‹#›</a:t>
            </a:fld>
            <a:endParaRPr lang="ca-ES"/>
          </a:p>
        </p:txBody>
      </p:sp>
    </p:spTree>
    <p:extLst>
      <p:ext uri="{BB962C8B-B14F-4D97-AF65-F5344CB8AC3E}">
        <p14:creationId xmlns:p14="http://schemas.microsoft.com/office/powerpoint/2010/main" val="76608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B8FED-EC65-490F-9C20-30F97F6BE5C5}" type="datetimeFigureOut">
              <a:rPr lang="ca-ES" smtClean="0"/>
              <a:t>27/9/2022</a:t>
            </a:fld>
            <a:endParaRPr lang="ca-ES"/>
          </a:p>
        </p:txBody>
      </p:sp>
      <p:sp>
        <p:nvSpPr>
          <p:cNvPr id="3" name="Footer Placeholder 2"/>
          <p:cNvSpPr>
            <a:spLocks noGrp="1"/>
          </p:cNvSpPr>
          <p:nvPr>
            <p:ph type="ftr" sz="quarter" idx="11"/>
          </p:nvPr>
        </p:nvSpPr>
        <p:spPr/>
        <p:txBody>
          <a:bodyPr/>
          <a:lstStyle/>
          <a:p>
            <a:endParaRPr lang="ca-E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6091BA-A86A-49DF-8593-B5FB7B734A1E}" type="slidenum">
              <a:rPr lang="ca-ES" smtClean="0"/>
              <a:t>‹#›</a:t>
            </a:fld>
            <a:endParaRPr lang="ca-ES"/>
          </a:p>
        </p:txBody>
      </p:sp>
    </p:spTree>
    <p:extLst>
      <p:ext uri="{BB962C8B-B14F-4D97-AF65-F5344CB8AC3E}">
        <p14:creationId xmlns:p14="http://schemas.microsoft.com/office/powerpoint/2010/main" val="295112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B8B8FED-EC65-490F-9C20-30F97F6BE5C5}" type="datetimeFigureOut">
              <a:rPr lang="ca-ES" smtClean="0"/>
              <a:t>27/9/2022</a:t>
            </a:fld>
            <a:endParaRPr lang="ca-ES"/>
          </a:p>
        </p:txBody>
      </p:sp>
      <p:sp>
        <p:nvSpPr>
          <p:cNvPr id="6" name="Footer Placeholder 5"/>
          <p:cNvSpPr>
            <a:spLocks noGrp="1"/>
          </p:cNvSpPr>
          <p:nvPr>
            <p:ph type="ftr" sz="quarter" idx="11"/>
          </p:nvPr>
        </p:nvSpPr>
        <p:spPr/>
        <p:txBody>
          <a:bodyPr/>
          <a:lstStyle/>
          <a:p>
            <a:endParaRPr lang="ca-E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56091BA-A86A-49DF-8593-B5FB7B734A1E}" type="slidenum">
              <a:rPr lang="ca-ES" smtClean="0"/>
              <a:t>‹#›</a:t>
            </a:fld>
            <a:endParaRPr lang="ca-ES"/>
          </a:p>
        </p:txBody>
      </p:sp>
    </p:spTree>
    <p:extLst>
      <p:ext uri="{BB962C8B-B14F-4D97-AF65-F5344CB8AC3E}">
        <p14:creationId xmlns:p14="http://schemas.microsoft.com/office/powerpoint/2010/main" val="185583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B8B8FED-EC65-490F-9C20-30F97F6BE5C5}" type="datetimeFigureOut">
              <a:rPr lang="ca-ES" smtClean="0"/>
              <a:t>27/9/2022</a:t>
            </a:fld>
            <a:endParaRPr lang="ca-ES"/>
          </a:p>
        </p:txBody>
      </p:sp>
      <p:sp>
        <p:nvSpPr>
          <p:cNvPr id="6" name="Footer Placeholder 5"/>
          <p:cNvSpPr>
            <a:spLocks noGrp="1"/>
          </p:cNvSpPr>
          <p:nvPr>
            <p:ph type="ftr" sz="quarter" idx="11"/>
          </p:nvPr>
        </p:nvSpPr>
        <p:spPr/>
        <p:txBody>
          <a:bodyPr/>
          <a:lstStyle/>
          <a:p>
            <a:endParaRPr lang="ca-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6091BA-A86A-49DF-8593-B5FB7B734A1E}" type="slidenum">
              <a:rPr lang="ca-ES" smtClean="0"/>
              <a:t>‹#›</a:t>
            </a:fld>
            <a:endParaRPr lang="ca-ES"/>
          </a:p>
        </p:txBody>
      </p:sp>
    </p:spTree>
    <p:extLst>
      <p:ext uri="{BB962C8B-B14F-4D97-AF65-F5344CB8AC3E}">
        <p14:creationId xmlns:p14="http://schemas.microsoft.com/office/powerpoint/2010/main" val="2220294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B8B8FED-EC65-490F-9C20-30F97F6BE5C5}" type="datetimeFigureOut">
              <a:rPr lang="ca-ES" smtClean="0"/>
              <a:t>27/9/2022</a:t>
            </a:fld>
            <a:endParaRPr lang="ca-E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ca-E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56091BA-A86A-49DF-8593-B5FB7B734A1E}" type="slidenum">
              <a:rPr lang="ca-ES" smtClean="0"/>
              <a:t>‹#›</a:t>
            </a:fld>
            <a:endParaRPr lang="ca-ES"/>
          </a:p>
        </p:txBody>
      </p:sp>
    </p:spTree>
    <p:extLst>
      <p:ext uri="{BB962C8B-B14F-4D97-AF65-F5344CB8AC3E}">
        <p14:creationId xmlns:p14="http://schemas.microsoft.com/office/powerpoint/2010/main" val="193600394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819873" y="2646405"/>
            <a:ext cx="8915399" cy="2262781"/>
          </a:xfrm>
        </p:spPr>
        <p:txBody>
          <a:bodyPr/>
          <a:lstStyle/>
          <a:p>
            <a:r>
              <a:rPr lang="es-ES" dirty="0" smtClean="0"/>
              <a:t>Un cas </a:t>
            </a:r>
            <a:r>
              <a:rPr lang="es-ES" dirty="0" err="1" smtClean="0"/>
              <a:t>d’enginyeria</a:t>
            </a:r>
            <a:r>
              <a:rPr lang="es-ES" dirty="0" smtClean="0"/>
              <a:t> social</a:t>
            </a:r>
            <a:endParaRPr lang="ca-ES" dirty="0"/>
          </a:p>
        </p:txBody>
      </p:sp>
      <p:sp>
        <p:nvSpPr>
          <p:cNvPr id="3" name="CuadroTexto 2"/>
          <p:cNvSpPr txBox="1"/>
          <p:nvPr/>
        </p:nvSpPr>
        <p:spPr>
          <a:xfrm>
            <a:off x="2743200" y="2141838"/>
            <a:ext cx="2751074" cy="646331"/>
          </a:xfrm>
          <a:prstGeom prst="rect">
            <a:avLst/>
          </a:prstGeom>
          <a:noFill/>
        </p:spPr>
        <p:txBody>
          <a:bodyPr wrap="none" rtlCol="0">
            <a:spAutoFit/>
          </a:bodyPr>
          <a:lstStyle/>
          <a:p>
            <a:r>
              <a:rPr lang="es-ES" sz="3600" dirty="0" smtClean="0"/>
              <a:t>ACTIVITAT 2</a:t>
            </a:r>
            <a:endParaRPr lang="ca-ES" sz="3600" dirty="0"/>
          </a:p>
        </p:txBody>
      </p:sp>
    </p:spTree>
    <p:extLst>
      <p:ext uri="{BB962C8B-B14F-4D97-AF65-F5344CB8AC3E}">
        <p14:creationId xmlns:p14="http://schemas.microsoft.com/office/powerpoint/2010/main" val="3620267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ESCENARI</a:t>
            </a:r>
            <a:endParaRPr lang="ca-ES" dirty="0"/>
          </a:p>
        </p:txBody>
      </p:sp>
      <p:sp>
        <p:nvSpPr>
          <p:cNvPr id="3" name="Marcador de contenido 2"/>
          <p:cNvSpPr>
            <a:spLocks noGrp="1"/>
          </p:cNvSpPr>
          <p:nvPr>
            <p:ph idx="1"/>
          </p:nvPr>
        </p:nvSpPr>
        <p:spPr/>
        <p:txBody>
          <a:bodyPr/>
          <a:lstStyle/>
          <a:p>
            <a:r>
              <a:rPr lang="ca-ES" dirty="0" smtClean="0"/>
              <a:t>Formeu </a:t>
            </a:r>
            <a:r>
              <a:rPr lang="ca-ES" dirty="0"/>
              <a:t>part d'un negoci que té una oficina amb alguns </a:t>
            </a:r>
            <a:r>
              <a:rPr lang="ca-ES" dirty="0" err="1"/>
              <a:t>ordinadors,una</a:t>
            </a:r>
            <a:r>
              <a:rPr lang="ca-ES" dirty="0"/>
              <a:t> xarxa amb </a:t>
            </a:r>
            <a:r>
              <a:rPr lang="ca-ES" dirty="0" err="1"/>
              <a:t>wifi</a:t>
            </a:r>
            <a:r>
              <a:rPr lang="ca-ES" dirty="0"/>
              <a:t> i connexió a internet.</a:t>
            </a:r>
          </a:p>
          <a:p>
            <a:r>
              <a:rPr lang="ca-ES" dirty="0" smtClean="0"/>
              <a:t>A </a:t>
            </a:r>
            <a:r>
              <a:rPr lang="ca-ES" dirty="0"/>
              <a:t>la vostra empresa, la informació </a:t>
            </a:r>
            <a:r>
              <a:rPr lang="ca-ES" dirty="0" smtClean="0"/>
              <a:t>es fa servir </a:t>
            </a:r>
            <a:r>
              <a:rPr lang="ca-ES" dirty="0"/>
              <a:t>per contactar amb clients i proveïdors, mantenir la pàgina web de la botiga online, elaborar les factures</a:t>
            </a:r>
            <a:r>
              <a:rPr lang="ca-ES" dirty="0" smtClean="0"/>
              <a:t>, intercanviar </a:t>
            </a:r>
            <a:r>
              <a:rPr lang="ca-ES" dirty="0"/>
              <a:t>dades amb la gestoria (RRHH, impostos,…).</a:t>
            </a:r>
          </a:p>
          <a:p>
            <a:r>
              <a:rPr lang="ca-ES" dirty="0" smtClean="0"/>
              <a:t>Per </a:t>
            </a:r>
            <a:r>
              <a:rPr lang="ca-ES" dirty="0"/>
              <a:t>a la vostra activitat teniu contractada una connexió a internet, els serveis una gestoria i el suport informàtic.</a:t>
            </a:r>
          </a:p>
          <a:p>
            <a:r>
              <a:rPr lang="ca-ES" dirty="0" smtClean="0"/>
              <a:t>Els </a:t>
            </a:r>
            <a:r>
              <a:rPr lang="ca-ES" dirty="0"/>
              <a:t>empleats tenen un horari comercial.</a:t>
            </a:r>
          </a:p>
          <a:p>
            <a:r>
              <a:rPr lang="ca-ES" dirty="0" smtClean="0"/>
              <a:t>Els </a:t>
            </a:r>
            <a:r>
              <a:rPr lang="ca-ES" dirty="0"/>
              <a:t>clients contacten per telèfon, correu electrònic o presencialment.</a:t>
            </a:r>
          </a:p>
          <a:p>
            <a:endParaRPr lang="ca-ES" dirty="0"/>
          </a:p>
          <a:p>
            <a:endParaRPr lang="ca-ES" dirty="0"/>
          </a:p>
        </p:txBody>
      </p:sp>
    </p:spTree>
    <p:extLst>
      <p:ext uri="{BB962C8B-B14F-4D97-AF65-F5344CB8AC3E}">
        <p14:creationId xmlns:p14="http://schemas.microsoft.com/office/powerpoint/2010/main" val="293262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Que ha </a:t>
            </a:r>
            <a:r>
              <a:rPr lang="es-ES" dirty="0" err="1" smtClean="0"/>
              <a:t>succeit</a:t>
            </a:r>
            <a:r>
              <a:rPr lang="es-ES" dirty="0" smtClean="0"/>
              <a:t>?</a:t>
            </a:r>
            <a:endParaRPr lang="ca-ES" dirty="0"/>
          </a:p>
        </p:txBody>
      </p:sp>
      <p:sp>
        <p:nvSpPr>
          <p:cNvPr id="3" name="Marcador de contenido 2"/>
          <p:cNvSpPr>
            <a:spLocks noGrp="1"/>
          </p:cNvSpPr>
          <p:nvPr>
            <p:ph idx="1"/>
          </p:nvPr>
        </p:nvSpPr>
        <p:spPr>
          <a:xfrm>
            <a:off x="2383266" y="1639330"/>
            <a:ext cx="8915400" cy="3777622"/>
          </a:xfrm>
        </p:spPr>
        <p:txBody>
          <a:bodyPr>
            <a:noAutofit/>
          </a:bodyPr>
          <a:lstStyle/>
          <a:p>
            <a:r>
              <a:rPr lang="ca-ES" dirty="0"/>
              <a:t>Després de tornar de vacances, i en revisar els extractes bancaris de les operacions de l'empresa en la darrera setmana, observeu que hi ha una sèrie de càrrecs estranys que no han estat autoritzats ni justificats. Les ordres de pagament s'han fet fora de l'horari comercial.</a:t>
            </a:r>
          </a:p>
          <a:p>
            <a:r>
              <a:rPr lang="ca-ES" dirty="0" smtClean="0"/>
              <a:t>Us </a:t>
            </a:r>
            <a:r>
              <a:rPr lang="ca-ES" dirty="0"/>
              <a:t>poseu en contacte amb el banc per verificar aquests moviments. Us han informat que han estat realitzats de forma correcta amb les credencials </a:t>
            </a:r>
            <a:r>
              <a:rPr lang="ca-ES" dirty="0" smtClean="0"/>
              <a:t>de facturació </a:t>
            </a:r>
            <a:r>
              <a:rPr lang="ca-ES" dirty="0"/>
              <a:t>de l’empresa.</a:t>
            </a:r>
          </a:p>
          <a:p>
            <a:r>
              <a:rPr lang="ca-ES" dirty="0" smtClean="0"/>
              <a:t>Pregunteu </a:t>
            </a:r>
            <a:r>
              <a:rPr lang="ca-ES" dirty="0"/>
              <a:t>als empleats que manegen el compte de facturació si havien </a:t>
            </a:r>
            <a:r>
              <a:rPr lang="ca-ES" dirty="0" smtClean="0"/>
              <a:t>notat quelcom </a:t>
            </a:r>
            <a:r>
              <a:rPr lang="ca-ES" dirty="0"/>
              <a:t>una mica estrany. En aquest cas, un comenta que aquests càrrecs els hauria ordenat </a:t>
            </a:r>
            <a:r>
              <a:rPr lang="ca-ES" dirty="0" smtClean="0"/>
              <a:t>el </a:t>
            </a:r>
            <a:r>
              <a:rPr lang="ca-ES" dirty="0"/>
              <a:t>cap, ja que fa uns dies els havia enviat un correu electrònic demanant les credencials. En efecte, hi ha un correu on el cap diu que està de vacances, que necessitava fer una transacció urgent i que no portava les credencials. Evidentment no havia estat ell.</a:t>
            </a:r>
          </a:p>
          <a:p>
            <a:r>
              <a:rPr lang="ca-ES" dirty="0" smtClean="0"/>
              <a:t>Com </a:t>
            </a:r>
            <a:r>
              <a:rPr lang="ca-ES" dirty="0"/>
              <a:t>que el missatge venia al seu nom, i no era la primera vegada que les demanava, es les van enviar. No es van fixar que la direcció del remitent era falsa.</a:t>
            </a:r>
          </a:p>
          <a:p>
            <a:endParaRPr lang="ca-ES" dirty="0"/>
          </a:p>
          <a:p>
            <a:endParaRPr lang="ca-ES" dirty="0"/>
          </a:p>
        </p:txBody>
      </p:sp>
    </p:spTree>
    <p:extLst>
      <p:ext uri="{BB962C8B-B14F-4D97-AF65-F5344CB8AC3E}">
        <p14:creationId xmlns:p14="http://schemas.microsoft.com/office/powerpoint/2010/main" val="3749423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Que </a:t>
            </a:r>
            <a:r>
              <a:rPr lang="es-ES" dirty="0" err="1" smtClean="0"/>
              <a:t>hem</a:t>
            </a:r>
            <a:r>
              <a:rPr lang="es-ES" dirty="0" smtClean="0"/>
              <a:t> de </a:t>
            </a:r>
            <a:r>
              <a:rPr lang="es-ES" dirty="0" err="1" smtClean="0"/>
              <a:t>fer</a:t>
            </a:r>
            <a:r>
              <a:rPr lang="es-ES" dirty="0" smtClean="0"/>
              <a:t>?</a:t>
            </a:r>
            <a:endParaRPr lang="ca-ES" dirty="0"/>
          </a:p>
        </p:txBody>
      </p:sp>
      <p:sp>
        <p:nvSpPr>
          <p:cNvPr id="3" name="Marcador de contenido 2"/>
          <p:cNvSpPr>
            <a:spLocks noGrp="1"/>
          </p:cNvSpPr>
          <p:nvPr>
            <p:ph idx="1"/>
          </p:nvPr>
        </p:nvSpPr>
        <p:spPr/>
        <p:txBody>
          <a:bodyPr/>
          <a:lstStyle/>
          <a:p>
            <a:r>
              <a:rPr lang="ca-ES" dirty="0" err="1" smtClean="0"/>
              <a:t>Llamar</a:t>
            </a:r>
            <a:r>
              <a:rPr lang="ca-ES" dirty="0" smtClean="0"/>
              <a:t> la banco y </a:t>
            </a:r>
            <a:r>
              <a:rPr lang="ca-ES" dirty="0" err="1" smtClean="0"/>
              <a:t>cambiar</a:t>
            </a:r>
            <a:r>
              <a:rPr lang="ca-ES" dirty="0" smtClean="0"/>
              <a:t> las credencials</a:t>
            </a:r>
          </a:p>
          <a:p>
            <a:r>
              <a:rPr lang="ca-ES" dirty="0" smtClean="0"/>
              <a:t>Denunciar a las </a:t>
            </a:r>
            <a:r>
              <a:rPr lang="ca-ES" dirty="0" err="1" smtClean="0"/>
              <a:t>autoridades</a:t>
            </a:r>
            <a:r>
              <a:rPr lang="ca-ES" dirty="0" smtClean="0"/>
              <a:t> el </a:t>
            </a:r>
            <a:r>
              <a:rPr lang="ca-ES" dirty="0" err="1" smtClean="0"/>
              <a:t>sucesso</a:t>
            </a:r>
            <a:endParaRPr lang="ca-ES" dirty="0" smtClean="0"/>
          </a:p>
          <a:p>
            <a:r>
              <a:rPr lang="ca-ES" dirty="0" err="1" smtClean="0"/>
              <a:t>Bloquear</a:t>
            </a:r>
            <a:r>
              <a:rPr lang="ca-ES" dirty="0" smtClean="0"/>
              <a:t> la </a:t>
            </a:r>
            <a:r>
              <a:rPr lang="ca-ES" dirty="0" err="1" smtClean="0"/>
              <a:t>direccion</a:t>
            </a:r>
            <a:r>
              <a:rPr lang="ca-ES" dirty="0" smtClean="0"/>
              <a:t> maliciosa</a:t>
            </a:r>
          </a:p>
          <a:p>
            <a:r>
              <a:rPr lang="ca-ES" dirty="0" smtClean="0"/>
              <a:t>Investigar los </a:t>
            </a:r>
            <a:r>
              <a:rPr lang="ca-ES" dirty="0" err="1" smtClean="0"/>
              <a:t>correos</a:t>
            </a:r>
            <a:r>
              <a:rPr lang="ca-ES" dirty="0" smtClean="0"/>
              <a:t> de </a:t>
            </a:r>
            <a:r>
              <a:rPr lang="ca-ES" dirty="0" err="1" smtClean="0"/>
              <a:t>esa</a:t>
            </a:r>
            <a:r>
              <a:rPr lang="ca-ES" dirty="0" smtClean="0"/>
              <a:t> </a:t>
            </a:r>
            <a:r>
              <a:rPr lang="ca-ES" dirty="0" err="1" smtClean="0"/>
              <a:t>direccion</a:t>
            </a:r>
            <a:r>
              <a:rPr lang="ca-ES" dirty="0" smtClean="0"/>
              <a:t> y </a:t>
            </a:r>
            <a:r>
              <a:rPr lang="ca-ES" dirty="0" err="1" smtClean="0"/>
              <a:t>averiguar</a:t>
            </a:r>
            <a:r>
              <a:rPr lang="ca-ES" dirty="0" smtClean="0"/>
              <a:t> si se ha </a:t>
            </a:r>
            <a:r>
              <a:rPr lang="ca-ES" dirty="0" err="1" smtClean="0"/>
              <a:t>obtenido</a:t>
            </a:r>
            <a:r>
              <a:rPr lang="ca-ES" dirty="0" smtClean="0"/>
              <a:t> mas </a:t>
            </a:r>
            <a:r>
              <a:rPr lang="ca-ES" dirty="0" err="1" smtClean="0"/>
              <a:t>informacion</a:t>
            </a:r>
            <a:endParaRPr lang="ca-ES" dirty="0" smtClean="0"/>
          </a:p>
          <a:p>
            <a:r>
              <a:rPr lang="ca-ES" dirty="0" smtClean="0"/>
              <a:t>Enviar un </a:t>
            </a:r>
            <a:r>
              <a:rPr lang="ca-ES" dirty="0" err="1" smtClean="0"/>
              <a:t>correo</a:t>
            </a:r>
            <a:r>
              <a:rPr lang="ca-ES" dirty="0" smtClean="0"/>
              <a:t> </a:t>
            </a:r>
            <a:r>
              <a:rPr lang="ca-ES" dirty="0" err="1" smtClean="0"/>
              <a:t>informativo</a:t>
            </a:r>
            <a:r>
              <a:rPr lang="ca-ES" dirty="0" smtClean="0"/>
              <a:t> al resto de la empresa del </a:t>
            </a:r>
            <a:r>
              <a:rPr lang="ca-ES" dirty="0" err="1" smtClean="0"/>
              <a:t>incidente</a:t>
            </a:r>
            <a:r>
              <a:rPr lang="ca-ES" dirty="0" smtClean="0"/>
              <a:t> para que </a:t>
            </a:r>
            <a:r>
              <a:rPr lang="ca-ES" dirty="0" err="1" smtClean="0"/>
              <a:t>esten</a:t>
            </a:r>
            <a:r>
              <a:rPr lang="ca-ES" dirty="0" smtClean="0"/>
              <a:t> </a:t>
            </a:r>
            <a:r>
              <a:rPr lang="ca-ES" dirty="0" err="1" smtClean="0"/>
              <a:t>precavidos</a:t>
            </a:r>
            <a:r>
              <a:rPr lang="ca-ES" dirty="0" smtClean="0"/>
              <a:t> </a:t>
            </a:r>
            <a:r>
              <a:rPr lang="ca-ES" dirty="0" err="1" smtClean="0"/>
              <a:t>ante</a:t>
            </a:r>
            <a:r>
              <a:rPr lang="ca-ES" dirty="0" smtClean="0"/>
              <a:t> </a:t>
            </a:r>
            <a:r>
              <a:rPr lang="ca-ES" dirty="0" err="1" smtClean="0"/>
              <a:t>ello</a:t>
            </a:r>
            <a:endParaRPr lang="ca-ES" dirty="0"/>
          </a:p>
        </p:txBody>
      </p:sp>
    </p:spTree>
    <p:extLst>
      <p:ext uri="{BB962C8B-B14F-4D97-AF65-F5344CB8AC3E}">
        <p14:creationId xmlns:p14="http://schemas.microsoft.com/office/powerpoint/2010/main" val="189747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Que no </a:t>
            </a:r>
            <a:r>
              <a:rPr lang="es-ES" dirty="0" err="1" smtClean="0"/>
              <a:t>hem</a:t>
            </a:r>
            <a:r>
              <a:rPr lang="es-ES" dirty="0" smtClean="0"/>
              <a:t> de </a:t>
            </a:r>
            <a:r>
              <a:rPr lang="es-ES" dirty="0" err="1" smtClean="0"/>
              <a:t>fer</a:t>
            </a:r>
            <a:r>
              <a:rPr lang="es-ES" dirty="0" smtClean="0"/>
              <a:t>?</a:t>
            </a:r>
            <a:endParaRPr lang="ca-ES" dirty="0"/>
          </a:p>
        </p:txBody>
      </p:sp>
      <p:sp>
        <p:nvSpPr>
          <p:cNvPr id="3" name="Marcador de contenido 2"/>
          <p:cNvSpPr>
            <a:spLocks noGrp="1"/>
          </p:cNvSpPr>
          <p:nvPr>
            <p:ph idx="1"/>
          </p:nvPr>
        </p:nvSpPr>
        <p:spPr/>
        <p:txBody>
          <a:bodyPr/>
          <a:lstStyle/>
          <a:p>
            <a:r>
              <a:rPr lang="ca-ES" dirty="0" err="1" smtClean="0"/>
              <a:t>Perder</a:t>
            </a:r>
            <a:r>
              <a:rPr lang="ca-ES" dirty="0" smtClean="0"/>
              <a:t> la calma y acusar a los </a:t>
            </a:r>
            <a:r>
              <a:rPr lang="ca-ES" dirty="0" err="1" smtClean="0"/>
              <a:t>empleados</a:t>
            </a:r>
            <a:endParaRPr lang="ca-ES" dirty="0"/>
          </a:p>
          <a:p>
            <a:r>
              <a:rPr lang="ca-ES" dirty="0" smtClean="0"/>
              <a:t>Ignorar el </a:t>
            </a:r>
            <a:r>
              <a:rPr lang="ca-ES" dirty="0" err="1" smtClean="0"/>
              <a:t>incidente</a:t>
            </a:r>
            <a:r>
              <a:rPr lang="ca-ES" dirty="0" smtClean="0"/>
              <a:t> </a:t>
            </a:r>
            <a:r>
              <a:rPr lang="ca-ES" dirty="0" err="1" smtClean="0"/>
              <a:t>sin</a:t>
            </a:r>
            <a:r>
              <a:rPr lang="ca-ES" dirty="0" smtClean="0"/>
              <a:t> tomar </a:t>
            </a:r>
            <a:r>
              <a:rPr lang="ca-ES" dirty="0" err="1" smtClean="0"/>
              <a:t>medidas</a:t>
            </a:r>
            <a:endParaRPr lang="ca-ES" dirty="0" smtClean="0"/>
          </a:p>
          <a:p>
            <a:r>
              <a:rPr lang="ca-ES" dirty="0" smtClean="0"/>
              <a:t>No publicar el nombre de la persona a la que </a:t>
            </a:r>
            <a:r>
              <a:rPr lang="ca-ES" dirty="0" err="1" smtClean="0"/>
              <a:t>le</a:t>
            </a:r>
            <a:r>
              <a:rPr lang="ca-ES" dirty="0" smtClean="0"/>
              <a:t> ha </a:t>
            </a:r>
            <a:r>
              <a:rPr lang="ca-ES" dirty="0" err="1" smtClean="0"/>
              <a:t>sucedido</a:t>
            </a:r>
            <a:endParaRPr lang="ca-ES" dirty="0" smtClean="0"/>
          </a:p>
          <a:p>
            <a:r>
              <a:rPr lang="ca-ES" dirty="0" smtClean="0"/>
              <a:t>Confiar en </a:t>
            </a:r>
            <a:r>
              <a:rPr lang="ca-ES" dirty="0" err="1" smtClean="0"/>
              <a:t>cualquiera</a:t>
            </a:r>
            <a:r>
              <a:rPr lang="ca-ES" dirty="0" smtClean="0"/>
              <a:t> </a:t>
            </a:r>
            <a:r>
              <a:rPr lang="ca-ES" dirty="0" err="1" smtClean="0"/>
              <a:t>sin</a:t>
            </a:r>
            <a:r>
              <a:rPr lang="ca-ES" dirty="0" smtClean="0"/>
              <a:t> </a:t>
            </a:r>
            <a:r>
              <a:rPr lang="ca-ES" dirty="0" err="1" smtClean="0"/>
              <a:t>comprobar</a:t>
            </a:r>
            <a:r>
              <a:rPr lang="ca-ES" dirty="0" smtClean="0"/>
              <a:t> que es </a:t>
            </a:r>
            <a:r>
              <a:rPr lang="ca-ES" dirty="0" err="1" smtClean="0"/>
              <a:t>quien</a:t>
            </a:r>
            <a:r>
              <a:rPr lang="ca-ES" dirty="0" smtClean="0"/>
              <a:t> </a:t>
            </a:r>
            <a:r>
              <a:rPr lang="ca-ES" dirty="0" err="1" smtClean="0"/>
              <a:t>dice</a:t>
            </a:r>
            <a:r>
              <a:rPr lang="ca-ES" dirty="0" smtClean="0"/>
              <a:t> ser</a:t>
            </a:r>
          </a:p>
          <a:p>
            <a:pPr marL="0" indent="0">
              <a:buNone/>
            </a:pPr>
            <a:endParaRPr lang="ca-ES" dirty="0"/>
          </a:p>
        </p:txBody>
      </p:sp>
    </p:spTree>
    <p:extLst>
      <p:ext uri="{BB962C8B-B14F-4D97-AF65-F5344CB8AC3E}">
        <p14:creationId xmlns:p14="http://schemas.microsoft.com/office/powerpoint/2010/main" val="111162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Que </a:t>
            </a:r>
            <a:r>
              <a:rPr lang="es-ES" dirty="0" err="1" smtClean="0"/>
              <a:t>hem</a:t>
            </a:r>
            <a:r>
              <a:rPr lang="es-ES" dirty="0" smtClean="0"/>
              <a:t> </a:t>
            </a:r>
            <a:r>
              <a:rPr lang="es-ES" dirty="0" err="1" smtClean="0"/>
              <a:t>apres</a:t>
            </a:r>
            <a:r>
              <a:rPr lang="es-ES" dirty="0" smtClean="0"/>
              <a:t>? </a:t>
            </a:r>
            <a:r>
              <a:rPr lang="es-ES" dirty="0" err="1" smtClean="0"/>
              <a:t>Com</a:t>
            </a:r>
            <a:r>
              <a:rPr lang="es-ES" dirty="0" smtClean="0"/>
              <a:t> evitar-</a:t>
            </a:r>
            <a:r>
              <a:rPr lang="es-ES" dirty="0" err="1" smtClean="0"/>
              <a:t>ho</a:t>
            </a:r>
            <a:r>
              <a:rPr lang="es-ES" dirty="0" smtClean="0"/>
              <a:t>?</a:t>
            </a:r>
            <a:endParaRPr lang="ca-ES" dirty="0"/>
          </a:p>
        </p:txBody>
      </p:sp>
      <p:sp>
        <p:nvSpPr>
          <p:cNvPr id="3" name="Marcador de contenido 2"/>
          <p:cNvSpPr>
            <a:spLocks noGrp="1"/>
          </p:cNvSpPr>
          <p:nvPr>
            <p:ph idx="1"/>
          </p:nvPr>
        </p:nvSpPr>
        <p:spPr/>
        <p:txBody>
          <a:bodyPr/>
          <a:lstStyle/>
          <a:p>
            <a:pPr marL="0" indent="0">
              <a:buNone/>
            </a:pPr>
            <a:r>
              <a:rPr lang="ca-ES" dirty="0" smtClean="0"/>
              <a:t>En general hemos </a:t>
            </a:r>
            <a:r>
              <a:rPr lang="ca-ES" dirty="0" err="1" smtClean="0"/>
              <a:t>aprendido</a:t>
            </a:r>
            <a:r>
              <a:rPr lang="ca-ES" dirty="0" smtClean="0"/>
              <a:t> que el factor </a:t>
            </a:r>
            <a:r>
              <a:rPr lang="ca-ES" dirty="0" err="1" smtClean="0"/>
              <a:t>humano</a:t>
            </a:r>
            <a:r>
              <a:rPr lang="ca-ES" dirty="0" smtClean="0"/>
              <a:t> </a:t>
            </a:r>
            <a:r>
              <a:rPr lang="ca-ES" dirty="0" err="1" smtClean="0"/>
              <a:t>tiene</a:t>
            </a:r>
            <a:r>
              <a:rPr lang="ca-ES" dirty="0" smtClean="0"/>
              <a:t> </a:t>
            </a:r>
            <a:r>
              <a:rPr lang="ca-ES" dirty="0" err="1" smtClean="0"/>
              <a:t>peligro</a:t>
            </a:r>
            <a:r>
              <a:rPr lang="ca-ES" dirty="0" smtClean="0"/>
              <a:t> en la informàtica y que van a intentar de </a:t>
            </a:r>
            <a:r>
              <a:rPr lang="ca-ES" dirty="0" err="1" smtClean="0"/>
              <a:t>cualquier</a:t>
            </a:r>
            <a:r>
              <a:rPr lang="ca-ES" dirty="0" smtClean="0"/>
              <a:t> manera accedir a </a:t>
            </a:r>
            <a:r>
              <a:rPr lang="ca-ES" dirty="0" err="1" smtClean="0"/>
              <a:t>nuestros</a:t>
            </a:r>
            <a:r>
              <a:rPr lang="ca-ES" dirty="0" smtClean="0"/>
              <a:t> </a:t>
            </a:r>
            <a:r>
              <a:rPr lang="ca-ES" dirty="0" err="1" smtClean="0"/>
              <a:t>equipos</a:t>
            </a:r>
            <a:r>
              <a:rPr lang="ca-ES" dirty="0" smtClean="0"/>
              <a:t>.</a:t>
            </a:r>
          </a:p>
          <a:p>
            <a:r>
              <a:rPr lang="ca-ES" dirty="0" smtClean="0"/>
              <a:t>Formar a los </a:t>
            </a:r>
            <a:r>
              <a:rPr lang="ca-ES" dirty="0" err="1" smtClean="0"/>
              <a:t>empleados</a:t>
            </a:r>
            <a:r>
              <a:rPr lang="ca-ES" dirty="0" smtClean="0"/>
              <a:t> sobre los </a:t>
            </a:r>
            <a:r>
              <a:rPr lang="ca-ES" dirty="0" err="1" smtClean="0"/>
              <a:t>peligros</a:t>
            </a:r>
            <a:r>
              <a:rPr lang="ca-ES" dirty="0" smtClean="0"/>
              <a:t> </a:t>
            </a:r>
            <a:r>
              <a:rPr lang="ca-ES" dirty="0" err="1" smtClean="0"/>
              <a:t>informaticos</a:t>
            </a:r>
            <a:endParaRPr lang="ca-ES" dirty="0" smtClean="0"/>
          </a:p>
          <a:p>
            <a:r>
              <a:rPr lang="ca-ES" dirty="0" err="1" smtClean="0"/>
              <a:t>Barajar</a:t>
            </a:r>
            <a:r>
              <a:rPr lang="ca-ES" dirty="0" smtClean="0"/>
              <a:t> la </a:t>
            </a:r>
            <a:r>
              <a:rPr lang="ca-ES" dirty="0" err="1" smtClean="0"/>
              <a:t>opcion</a:t>
            </a:r>
            <a:r>
              <a:rPr lang="ca-ES" dirty="0" smtClean="0"/>
              <a:t> de </a:t>
            </a:r>
            <a:r>
              <a:rPr lang="ca-ES" dirty="0" err="1" smtClean="0"/>
              <a:t>poner</a:t>
            </a:r>
            <a:r>
              <a:rPr lang="ca-ES" dirty="0" smtClean="0"/>
              <a:t> </a:t>
            </a:r>
            <a:r>
              <a:rPr lang="ca-ES" dirty="0" err="1" smtClean="0"/>
              <a:t>filtros</a:t>
            </a:r>
            <a:r>
              <a:rPr lang="ca-ES" dirty="0" smtClean="0"/>
              <a:t> en el </a:t>
            </a:r>
            <a:r>
              <a:rPr lang="ca-ES" dirty="0" err="1" smtClean="0"/>
              <a:t>correo</a:t>
            </a:r>
            <a:r>
              <a:rPr lang="ca-ES" dirty="0" smtClean="0"/>
              <a:t> para evitar en lo possible </a:t>
            </a:r>
            <a:r>
              <a:rPr lang="ca-ES" dirty="0" err="1" smtClean="0"/>
              <a:t>correos</a:t>
            </a:r>
            <a:r>
              <a:rPr lang="ca-ES" dirty="0" smtClean="0"/>
              <a:t> maliciosos</a:t>
            </a:r>
            <a:endParaRPr lang="ca-ES" dirty="0" smtClean="0"/>
          </a:p>
        </p:txBody>
      </p:sp>
    </p:spTree>
    <p:extLst>
      <p:ext uri="{BB962C8B-B14F-4D97-AF65-F5344CB8AC3E}">
        <p14:creationId xmlns:p14="http://schemas.microsoft.com/office/powerpoint/2010/main" val="3979054328"/>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88</TotalTime>
  <Words>460</Words>
  <Application>Microsoft Office PowerPoint</Application>
  <PresentationFormat>Pantalla panoràmica</PresentationFormat>
  <Paragraphs>28</Paragraphs>
  <Slides>6</Slides>
  <Notes>0</Notes>
  <HiddenSlides>0</HiddenSlides>
  <MMClips>0</MMClips>
  <ScaleCrop>false</ScaleCrop>
  <HeadingPairs>
    <vt:vector size="6" baseType="variant">
      <vt:variant>
        <vt:lpstr>Tipus de lletra utilitzats</vt:lpstr>
      </vt:variant>
      <vt:variant>
        <vt:i4>3</vt:i4>
      </vt:variant>
      <vt:variant>
        <vt:lpstr>Tema</vt:lpstr>
      </vt:variant>
      <vt:variant>
        <vt:i4>1</vt:i4>
      </vt:variant>
      <vt:variant>
        <vt:lpstr>Títols de les diapositives</vt:lpstr>
      </vt:variant>
      <vt:variant>
        <vt:i4>6</vt:i4>
      </vt:variant>
    </vt:vector>
  </HeadingPairs>
  <TitlesOfParts>
    <vt:vector size="10" baseType="lpstr">
      <vt:lpstr>Arial</vt:lpstr>
      <vt:lpstr>Century Gothic</vt:lpstr>
      <vt:lpstr>Wingdings 3</vt:lpstr>
      <vt:lpstr>Espiral</vt:lpstr>
      <vt:lpstr>Un cas d’enginyeria social</vt:lpstr>
      <vt:lpstr>ESCENARI</vt:lpstr>
      <vt:lpstr>Que ha succeit?</vt:lpstr>
      <vt:lpstr>Que hem de fer?</vt:lpstr>
      <vt:lpstr>Que no hem de fer?</vt:lpstr>
      <vt:lpstr>Que hem apres? Com evitar-ho?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 cas d’enginyeria social</dc:title>
  <dc:creator>david</dc:creator>
  <cp:lastModifiedBy>alum-02</cp:lastModifiedBy>
  <cp:revision>10</cp:revision>
  <dcterms:created xsi:type="dcterms:W3CDTF">2022-09-27T10:17:17Z</dcterms:created>
  <dcterms:modified xsi:type="dcterms:W3CDTF">2022-09-27T14:08:46Z</dcterms:modified>
</cp:coreProperties>
</file>