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A"/>
    <a:srgbClr val="0099D8"/>
    <a:srgbClr val="000000"/>
    <a:srgbClr val="6C6C6C"/>
    <a:srgbClr val="92D050"/>
    <a:srgbClr val="E5E5E5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88927" autoAdjust="0"/>
  </p:normalViewPr>
  <p:slideViewPr>
    <p:cSldViewPr>
      <p:cViewPr>
        <p:scale>
          <a:sx n="77" d="100"/>
          <a:sy n="77" d="100"/>
        </p:scale>
        <p:origin x="-1344" y="-570"/>
      </p:cViewPr>
      <p:guideLst>
        <p:guide orient="horz" pos="1620"/>
        <p:guide pos="2908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5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8878" y="123478"/>
            <a:ext cx="107504" cy="504056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878" y="5092030"/>
            <a:ext cx="9152878" cy="72008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" y="2223"/>
            <a:ext cx="9174948" cy="516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094105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685800" y="1538858"/>
            <a:ext cx="7772400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吃货联盟订餐</a:t>
            </a:r>
            <a:r>
              <a:rPr lang="zh-CN" altLang="en-US" dirty="0" smtClean="0">
                <a:sym typeface="+mn-ea"/>
              </a:rPr>
              <a:t>系统</a:t>
            </a:r>
            <a:endParaRPr lang="zh-CN" altLang="en-US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课程介绍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课程目标</a:t>
            </a:r>
          </a:p>
          <a:p>
            <a:pPr lvl="1"/>
            <a:r>
              <a:rPr lang="zh-CN" altLang="en-US" noProof="1" smtClean="0"/>
              <a:t>提升对技能点的运用能力、积累项目经验</a:t>
            </a:r>
          </a:p>
          <a:p>
            <a:r>
              <a:rPr lang="zh-CN" altLang="en-US" noProof="1" smtClean="0"/>
              <a:t>主要内容</a:t>
            </a:r>
          </a:p>
          <a:p>
            <a:pPr lvl="1"/>
            <a:r>
              <a:rPr lang="zh-CN" altLang="en-US" noProof="1" smtClean="0"/>
              <a:t>案例：吃货联盟订餐系统</a:t>
            </a:r>
          </a:p>
          <a:p>
            <a:r>
              <a:rPr lang="zh-CN" altLang="en-US" noProof="1" smtClean="0"/>
              <a:t>面向人群</a:t>
            </a:r>
          </a:p>
          <a:p>
            <a:pPr lvl="1"/>
            <a:r>
              <a:rPr lang="zh-CN" altLang="en-US" noProof="1" smtClean="0"/>
              <a:t>已学习过Java基础语法内容</a:t>
            </a:r>
          </a:p>
          <a:p>
            <a:endParaRPr lang="zh-CN" altLang="en-US" noProof="1" smtClean="0"/>
          </a:p>
          <a:p>
            <a:pPr lvl="1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覆盖技能点</a:t>
            </a:r>
          </a:p>
        </p:txBody>
      </p:sp>
      <p:sp>
        <p:nvSpPr>
          <p:cNvPr id="10242" name="文本占位符 5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程序基本概念 </a:t>
            </a:r>
            <a:endParaRPr lang="en-US" smtClean="0"/>
          </a:p>
          <a:p>
            <a:pPr lvl="1"/>
            <a:r>
              <a:rPr lang="zh-CN" altLang="en-US" smtClean="0"/>
              <a:t>变量</a:t>
            </a:r>
            <a:endParaRPr lang="en-US" smtClean="0"/>
          </a:p>
          <a:p>
            <a:pPr lvl="1"/>
            <a:r>
              <a:rPr lang="zh-CN" altLang="en-US" smtClean="0"/>
              <a:t>数据类型</a:t>
            </a:r>
            <a:endParaRPr lang="en-US" smtClean="0"/>
          </a:p>
          <a:p>
            <a:r>
              <a:rPr lang="zh-CN" altLang="en-US" smtClean="0"/>
              <a:t>流程控制</a:t>
            </a:r>
            <a:endParaRPr lang="en-US" smtClean="0"/>
          </a:p>
          <a:p>
            <a:pPr lvl="1"/>
            <a:r>
              <a:rPr lang="zh-CN" altLang="en-US" smtClean="0"/>
              <a:t>顺序</a:t>
            </a:r>
            <a:endParaRPr lang="en-US" smtClean="0"/>
          </a:p>
          <a:p>
            <a:pPr lvl="1"/>
            <a:r>
              <a:rPr lang="zh-CN" altLang="en-US" smtClean="0"/>
              <a:t>选择</a:t>
            </a:r>
            <a:endParaRPr lang="en-US" smtClean="0"/>
          </a:p>
          <a:p>
            <a:pPr lvl="1"/>
            <a:r>
              <a:rPr lang="zh-CN" altLang="en-US" smtClean="0"/>
              <a:t>循环</a:t>
            </a:r>
            <a:endParaRPr lang="en-US" smtClean="0"/>
          </a:p>
          <a:p>
            <a:pPr lvl="1"/>
            <a:r>
              <a:rPr lang="zh-CN" altLang="en-US" smtClean="0"/>
              <a:t>跳转语句</a:t>
            </a:r>
            <a:endParaRPr lang="en-US" smtClean="0"/>
          </a:p>
          <a:p>
            <a:r>
              <a:rPr lang="zh-CN" altLang="en-US" smtClean="0"/>
              <a:t>数组</a:t>
            </a:r>
            <a:endParaRPr lang="en-US" smtClean="0"/>
          </a:p>
          <a:p>
            <a:endParaRPr 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6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项目演示及需求讲解</a:t>
            </a:r>
          </a:p>
        </p:txBody>
      </p:sp>
      <p:sp>
        <p:nvSpPr>
          <p:cNvPr id="11266" name="文本占位符 61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系统概述</a:t>
            </a:r>
          </a:p>
          <a:p>
            <a:pPr lvl="1"/>
            <a:r>
              <a:rPr lang="zh-CN" altLang="en-US" smtClean="0"/>
              <a:t>"只要动动手指，就能送餐上门"，网上定餐深受现代人青睐，现开发一个网上订餐系统，功能如下</a:t>
            </a:r>
          </a:p>
          <a:p>
            <a:pPr lvl="2"/>
            <a:r>
              <a:rPr lang="zh-CN" altLang="en-US" smtClean="0"/>
              <a:t>我要订餐</a:t>
            </a:r>
          </a:p>
          <a:p>
            <a:pPr lvl="2"/>
            <a:r>
              <a:rPr lang="zh-CN" altLang="en-US" smtClean="0"/>
              <a:t>查看餐袋</a:t>
            </a:r>
          </a:p>
          <a:p>
            <a:pPr lvl="2"/>
            <a:r>
              <a:rPr lang="zh-CN" altLang="en-US" smtClean="0"/>
              <a:t>签收订单</a:t>
            </a:r>
          </a:p>
          <a:p>
            <a:pPr lvl="2"/>
            <a:r>
              <a:rPr lang="zh-CN" altLang="en-US" smtClean="0"/>
              <a:t>删除订单</a:t>
            </a:r>
          </a:p>
          <a:p>
            <a:pPr lvl="2"/>
            <a:r>
              <a:rPr lang="zh-CN" altLang="en-US" smtClean="0"/>
              <a:t>我要点赞</a:t>
            </a:r>
          </a:p>
          <a:p>
            <a:pPr lvl="2"/>
            <a:r>
              <a:rPr lang="zh-CN" altLang="en-US" smtClean="0"/>
              <a:t>退出系统</a:t>
            </a:r>
          </a:p>
          <a:p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123728" y="4481248"/>
            <a:ext cx="4750511" cy="394757"/>
            <a:chOff x="1403648" y="3781252"/>
            <a:chExt cx="5842480" cy="336934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4"/>
            <p:cNvSpPr txBox="1"/>
            <p:nvPr/>
          </p:nvSpPr>
          <p:spPr bwMode="auto">
            <a:xfrm>
              <a:off x="2929482" y="3829223"/>
              <a:ext cx="3533277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：吃货联盟订餐系统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4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71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阶段划分</a:t>
            </a:r>
          </a:p>
        </p:txBody>
      </p:sp>
      <p:sp>
        <p:nvSpPr>
          <p:cNvPr id="12290" name="文本占位符 71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第一阶段：分析数据主体（重难点）</a:t>
            </a:r>
          </a:p>
          <a:p>
            <a:r>
              <a:rPr lang="zh-CN" altLang="en-US" smtClean="0"/>
              <a:t>第二阶段：分析并完成整体框架（重难点）</a:t>
            </a:r>
          </a:p>
          <a:p>
            <a:r>
              <a:rPr lang="zh-CN" altLang="en-US" smtClean="0"/>
              <a:t>第三阶段：分析并完成退出功能</a:t>
            </a:r>
          </a:p>
          <a:p>
            <a:r>
              <a:rPr lang="zh-CN" altLang="en-US" smtClean="0"/>
              <a:t>第四阶段：分析并完成订餐功能</a:t>
            </a:r>
          </a:p>
          <a:p>
            <a:r>
              <a:rPr lang="zh-CN" altLang="en-US" smtClean="0"/>
              <a:t>第五阶段：分析并完成查看餐袋功能</a:t>
            </a:r>
          </a:p>
          <a:p>
            <a:r>
              <a:rPr lang="zh-CN" altLang="en-US" smtClean="0"/>
              <a:t>第六阶段：分析并完成签收订单功能</a:t>
            </a:r>
          </a:p>
          <a:p>
            <a:r>
              <a:rPr lang="zh-CN" altLang="en-US" smtClean="0"/>
              <a:t>第七阶段：分析并完成删除功能（重难点）</a:t>
            </a:r>
          </a:p>
          <a:p>
            <a:r>
              <a:rPr lang="zh-CN" altLang="en-US" smtClean="0"/>
              <a:t>第八阶段：分析总完成我要点赞功能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1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81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项目总结</a:t>
            </a:r>
          </a:p>
        </p:txBody>
      </p:sp>
      <p:sp>
        <p:nvSpPr>
          <p:cNvPr id="13314" name="文本占位符 81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理解需求</a:t>
            </a:r>
          </a:p>
          <a:p>
            <a:r>
              <a:rPr lang="zh-CN" altLang="en-US" smtClean="0"/>
              <a:t>重难点突破</a:t>
            </a:r>
          </a:p>
          <a:p>
            <a:pPr lvl="1"/>
            <a:r>
              <a:rPr lang="zh-CN" altLang="en-US" smtClean="0"/>
              <a:t>数据主体</a:t>
            </a:r>
          </a:p>
          <a:p>
            <a:pPr lvl="1"/>
            <a:r>
              <a:rPr lang="zh-CN" altLang="en-US" smtClean="0"/>
              <a:t>整体框架</a:t>
            </a:r>
          </a:p>
          <a:p>
            <a:pPr lvl="1"/>
            <a:r>
              <a:rPr lang="zh-CN" altLang="en-US" smtClean="0"/>
              <a:t>删除功能</a:t>
            </a:r>
          </a:p>
          <a:p>
            <a:r>
              <a:rPr lang="zh-CN" altLang="en-US" smtClean="0"/>
              <a:t>注意细节</a:t>
            </a:r>
          </a:p>
          <a:p>
            <a:pPr lvl="1"/>
            <a:r>
              <a:rPr lang="zh-CN" altLang="en-US" smtClean="0"/>
              <a:t>标识位、跳转语句、数组的操作</a:t>
            </a:r>
          </a:p>
          <a:p>
            <a:r>
              <a:rPr lang="zh-CN" altLang="en-US" smtClean="0"/>
              <a:t>掌握调试技巧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1692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249</Words>
  <Application>Microsoft Office PowerPoint</Application>
  <PresentationFormat>全屏显示(16:9)</PresentationFormat>
  <Paragraphs>60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自定义设计方案</vt:lpstr>
      <vt:lpstr>吃货联盟订餐系统</vt:lpstr>
      <vt:lpstr>PowerPoint 演示文稿</vt:lpstr>
      <vt:lpstr>课程介绍</vt:lpstr>
      <vt:lpstr>覆盖技能点</vt:lpstr>
      <vt:lpstr>项目演示及需求讲解</vt:lpstr>
      <vt:lpstr>阶段划分</vt:lpstr>
      <vt:lpstr>项目总结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Microsoft</cp:lastModifiedBy>
  <cp:revision>513</cp:revision>
  <dcterms:created xsi:type="dcterms:W3CDTF">2013-09-17T02:35:00Z</dcterms:created>
  <dcterms:modified xsi:type="dcterms:W3CDTF">2018-01-22T02:44:32Z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