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smtClean="0"/>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2/21/2020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smtClean="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2/21/2020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2/21/2020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2/21/2020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876424" y="1122362"/>
            <a:ext cx="8791575" cy="2144539"/>
          </a:xfrm>
        </p:spPr>
        <p:txBody>
          <a:bodyPr/>
          <a:lstStyle/>
          <a:p>
            <a:pPr algn="ctr"/>
            <a:r>
              <a:rPr lang="en-GB" dirty="0"/>
              <a:t>Project </a:t>
            </a:r>
            <a:r>
              <a:rPr lang="en-GB" dirty="0"/>
              <a:t>4</a:t>
            </a:r>
            <a:r>
              <a:rPr lang="en-GB" dirty="0" smtClean="0"/>
              <a:t> </a:t>
            </a:r>
            <a:r>
              <a:rPr lang="en-GB" dirty="0"/>
              <a:t>- </a:t>
            </a:r>
            <a:r>
              <a:rPr lang="en-GB" dirty="0" smtClean="0"/>
              <a:t>GNIPTECH</a:t>
            </a:r>
            <a:endParaRPr lang="en-US" dirty="0"/>
          </a:p>
        </p:txBody>
      </p:sp>
      <p:sp>
        <p:nvSpPr>
          <p:cNvPr id="3" name="Sous-titr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03080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PRESENTATION OF the functional specifications</a:t>
            </a:r>
            <a:endParaRPr lang="en-US" dirty="0"/>
          </a:p>
        </p:txBody>
      </p:sp>
      <p:sp>
        <p:nvSpPr>
          <p:cNvPr id="3" name="Espace réservé du contenu 2"/>
          <p:cNvSpPr>
            <a:spLocks noGrp="1"/>
          </p:cNvSpPr>
          <p:nvPr>
            <p:ph idx="1"/>
          </p:nvPr>
        </p:nvSpPr>
        <p:spPr/>
        <p:txBody>
          <a:bodyPr>
            <a:normAutofit fontScale="62500" lnSpcReduction="20000"/>
          </a:bodyPr>
          <a:lstStyle/>
          <a:p>
            <a:pPr marL="0" indent="0">
              <a:buNone/>
            </a:pPr>
            <a:r>
              <a:rPr lang="en-GB" dirty="0" smtClean="0"/>
              <a:t>Through </a:t>
            </a:r>
            <a:r>
              <a:rPr lang="en-GB" dirty="0"/>
              <a:t>this presentation, we want to present you to the prototype of the application to develop. We will give you an overview of the project, the goals, the features, user cases, user stories, diagrams, wireframes but also a few different aspects. </a:t>
            </a:r>
            <a:endParaRPr lang="en-GB" dirty="0" smtClean="0"/>
          </a:p>
          <a:p>
            <a:r>
              <a:rPr lang="en-US" dirty="0"/>
              <a:t>This application will be targeting people looking for mentoring and being mentored around the sectors of technologies, accounting and medics but also to corporates: Human </a:t>
            </a:r>
            <a:r>
              <a:rPr lang="en-US" dirty="0" err="1"/>
              <a:t>Ressources</a:t>
            </a:r>
            <a:r>
              <a:rPr lang="en-US" dirty="0"/>
              <a:t>, universities, hospitals and other teal organizations.</a:t>
            </a:r>
          </a:p>
          <a:p>
            <a:endParaRPr lang="en-US" dirty="0"/>
          </a:p>
          <a:p>
            <a:r>
              <a:rPr lang="en-US" dirty="0"/>
              <a:t>The business advantage of this project is to offer our audience an efficient app, to use at an office or on the go ! But also to gather into 1 application all the possible technologies being used by the mentors and their mentees at the moment for being able to make the mentoring more lively, more secured in the defined length of time of the mentoring.</a:t>
            </a:r>
          </a:p>
          <a:p>
            <a:r>
              <a:rPr lang="en-US" dirty="0"/>
              <a:t>The main point of this application is to make mentoring an easier time for both parties, with all the tools </a:t>
            </a:r>
          </a:p>
          <a:p>
            <a:pPr marL="0" indent="0">
              <a:buNone/>
            </a:pPr>
            <a:endParaRPr lang="en-US" dirty="0"/>
          </a:p>
        </p:txBody>
      </p:sp>
    </p:spTree>
    <p:extLst>
      <p:ext uri="{BB962C8B-B14F-4D97-AF65-F5344CB8AC3E}">
        <p14:creationId xmlns:p14="http://schemas.microsoft.com/office/powerpoint/2010/main" val="4155001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dirty="0" smtClean="0"/>
              <a:t>Choices and reasons of the implementations</a:t>
            </a:r>
            <a:endParaRPr lang="en-GB" dirty="0"/>
          </a:p>
        </p:txBody>
      </p:sp>
      <p:sp>
        <p:nvSpPr>
          <p:cNvPr id="3" name="Espace réservé du contenu 2"/>
          <p:cNvSpPr>
            <a:spLocks noGrp="1"/>
          </p:cNvSpPr>
          <p:nvPr>
            <p:ph idx="1"/>
          </p:nvPr>
        </p:nvSpPr>
        <p:spPr>
          <a:xfrm>
            <a:off x="1141412" y="2249486"/>
            <a:ext cx="9905999" cy="4375757"/>
          </a:xfrm>
        </p:spPr>
        <p:txBody>
          <a:bodyPr>
            <a:normAutofit fontScale="47500" lnSpcReduction="20000"/>
          </a:bodyPr>
          <a:lstStyle/>
          <a:p>
            <a:r>
              <a:rPr lang="en-GB" dirty="0"/>
              <a:t>We want to offer solutions such as :</a:t>
            </a:r>
          </a:p>
          <a:p>
            <a:pPr marL="0" indent="0">
              <a:buNone/>
            </a:pPr>
            <a:r>
              <a:rPr lang="en-GB" dirty="0" smtClean="0"/>
              <a:t>	- Making </a:t>
            </a:r>
            <a:r>
              <a:rPr lang="en-GB" dirty="0"/>
              <a:t>appointments for the next sessions</a:t>
            </a:r>
          </a:p>
          <a:p>
            <a:pPr marL="0" indent="0">
              <a:buNone/>
            </a:pPr>
            <a:r>
              <a:rPr lang="en-GB" dirty="0" smtClean="0"/>
              <a:t>	- Reminding </a:t>
            </a:r>
            <a:r>
              <a:rPr lang="en-GB" dirty="0"/>
              <a:t>the value of mentoring through tips and articles</a:t>
            </a:r>
          </a:p>
          <a:p>
            <a:pPr marL="0" indent="0">
              <a:buNone/>
            </a:pPr>
            <a:r>
              <a:rPr lang="en-GB" dirty="0" smtClean="0"/>
              <a:t>	- Helping </a:t>
            </a:r>
            <a:r>
              <a:rPr lang="en-GB" dirty="0"/>
              <a:t>the mentoring to improve through evaluations</a:t>
            </a:r>
          </a:p>
          <a:p>
            <a:pPr marL="0" indent="0">
              <a:buNone/>
            </a:pPr>
            <a:r>
              <a:rPr lang="en-GB" dirty="0" smtClean="0"/>
              <a:t>	- Messaging </a:t>
            </a:r>
            <a:r>
              <a:rPr lang="en-GB" dirty="0"/>
              <a:t>chats with video, audio call and access to the diary</a:t>
            </a:r>
          </a:p>
          <a:p>
            <a:pPr marL="0" indent="0">
              <a:buNone/>
            </a:pPr>
            <a:r>
              <a:rPr lang="en-GB" dirty="0" smtClean="0"/>
              <a:t>	- Taking </a:t>
            </a:r>
            <a:r>
              <a:rPr lang="en-GB" dirty="0"/>
              <a:t>notes during or after a session</a:t>
            </a:r>
          </a:p>
          <a:p>
            <a:pPr marL="0" indent="0">
              <a:buNone/>
            </a:pPr>
            <a:r>
              <a:rPr lang="en-GB" dirty="0" smtClean="0"/>
              <a:t>	- Giving </a:t>
            </a:r>
            <a:r>
              <a:rPr lang="en-GB" dirty="0"/>
              <a:t>an access to a profile with few statistics and a history of activity for boosting the motivation of both parties</a:t>
            </a:r>
          </a:p>
          <a:p>
            <a:pPr marL="0" indent="0">
              <a:buNone/>
            </a:pPr>
            <a:r>
              <a:rPr lang="en-GB" dirty="0" smtClean="0"/>
              <a:t>	- Giving </a:t>
            </a:r>
            <a:r>
              <a:rPr lang="en-GB" dirty="0"/>
              <a:t>an easy access to all mentoring programs, classified by category of user, and also all functions available</a:t>
            </a:r>
          </a:p>
          <a:p>
            <a:pPr marL="0" indent="0">
              <a:buNone/>
            </a:pPr>
            <a:r>
              <a:rPr lang="en-GB" dirty="0" smtClean="0"/>
              <a:t>	- Reminding </a:t>
            </a:r>
            <a:r>
              <a:rPr lang="en-GB" dirty="0"/>
              <a:t>and offering an easy access to a summary of the mentoring program including the expectations, the agreement of both parties but also a view on ongoing projects/courses which are being worked on.</a:t>
            </a:r>
          </a:p>
          <a:p>
            <a:pPr marL="0" indent="0">
              <a:buNone/>
            </a:pPr>
            <a:r>
              <a:rPr lang="en-GB" dirty="0" smtClean="0"/>
              <a:t>	- Easing </a:t>
            </a:r>
            <a:r>
              <a:rPr lang="en-GB" dirty="0"/>
              <a:t>the way of matching-up and requesting mentors or mentees, at the beginning or during the use of the application! The system will match-up automatically both parties in any case</a:t>
            </a:r>
            <a:r>
              <a:rPr lang="en-GB" dirty="0" smtClean="0"/>
              <a:t>.</a:t>
            </a:r>
            <a:endParaRPr lang="en-GB" dirty="0"/>
          </a:p>
          <a:p>
            <a:pPr marL="0" indent="0">
              <a:buNone/>
            </a:pPr>
            <a:r>
              <a:rPr lang="en-GB" dirty="0" smtClean="0"/>
              <a:t>As a reminder, all those implementations are based on the technical problems of Colin, Alexandre and feedbacks of users over the internet. They had issues over following their agreements, sticking to mentoring sessions, seeing the progress made in the mentorship,  setting dates for the next session,. They were also using a lot of different tools, it was very scattered and very difficult to focus only on the mentoring. </a:t>
            </a:r>
            <a:r>
              <a:rPr lang="en-GB" dirty="0"/>
              <a:t/>
            </a:r>
            <a:br>
              <a:rPr lang="en-GB" dirty="0"/>
            </a:br>
            <a:r>
              <a:rPr lang="en-GB" dirty="0" smtClean="0"/>
              <a:t>The matches-up between mentors and mentees were also very difficult With this project, we tried to offer all solutions to those problems.</a:t>
            </a:r>
            <a:endParaRPr lang="en-US" dirty="0"/>
          </a:p>
        </p:txBody>
      </p:sp>
    </p:spTree>
    <p:extLst>
      <p:ext uri="{BB962C8B-B14F-4D97-AF65-F5344CB8AC3E}">
        <p14:creationId xmlns:p14="http://schemas.microsoft.com/office/powerpoint/2010/main" val="2421451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smtClean="0"/>
              <a:t>DIFFICULTIES ENCOUNTERED</a:t>
            </a:r>
            <a:endParaRPr lang="en-US" dirty="0"/>
          </a:p>
        </p:txBody>
      </p:sp>
      <p:sp>
        <p:nvSpPr>
          <p:cNvPr id="3" name="Espace réservé du contenu 2"/>
          <p:cNvSpPr>
            <a:spLocks noGrp="1"/>
          </p:cNvSpPr>
          <p:nvPr>
            <p:ph idx="1"/>
          </p:nvPr>
        </p:nvSpPr>
        <p:spPr/>
        <p:txBody>
          <a:bodyPr>
            <a:normAutofit/>
          </a:bodyPr>
          <a:lstStyle/>
          <a:p>
            <a:r>
              <a:rPr lang="en-GB" dirty="0" smtClean="0"/>
              <a:t>The different difficulties encountered through this project could be summarized in only in a couple of points:</a:t>
            </a:r>
          </a:p>
          <a:p>
            <a:r>
              <a:rPr lang="en-GB" dirty="0" smtClean="0"/>
              <a:t>- The lack of discussions with the final users to get resources =&gt; an overview over the different issues of mentoring over the internet was necessary at first for having enough  overview of the entire project</a:t>
            </a:r>
          </a:p>
          <a:p>
            <a:r>
              <a:rPr lang="en-GB" dirty="0" smtClean="0"/>
              <a:t>- The lack of reviews from the final users (MENTORS/MENTEES) =&gt; it was addressed by asking different type of users with no experience at all</a:t>
            </a:r>
            <a:endParaRPr lang="fr-BE" dirty="0" smtClean="0"/>
          </a:p>
          <a:p>
            <a:endParaRPr lang="en-GB" dirty="0" smtClean="0"/>
          </a:p>
        </p:txBody>
      </p:sp>
    </p:spTree>
    <p:extLst>
      <p:ext uri="{BB962C8B-B14F-4D97-AF65-F5344CB8AC3E}">
        <p14:creationId xmlns:p14="http://schemas.microsoft.com/office/powerpoint/2010/main" val="630084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dirty="0"/>
              <a:t>What </a:t>
            </a:r>
            <a:r>
              <a:rPr lang="en-GB" dirty="0" smtClean="0"/>
              <a:t>COULD HAVE BEEN DONE DIFFERENTLY?</a:t>
            </a:r>
            <a:endParaRPr lang="en-US" dirty="0"/>
          </a:p>
        </p:txBody>
      </p:sp>
      <p:sp>
        <p:nvSpPr>
          <p:cNvPr id="3" name="Espace réservé du contenu 2"/>
          <p:cNvSpPr>
            <a:spLocks noGrp="1"/>
          </p:cNvSpPr>
          <p:nvPr>
            <p:ph idx="1"/>
          </p:nvPr>
        </p:nvSpPr>
        <p:spPr/>
        <p:txBody>
          <a:bodyPr>
            <a:normAutofit/>
          </a:bodyPr>
          <a:lstStyle/>
          <a:p>
            <a:r>
              <a:rPr lang="en-GB" dirty="0" smtClean="0"/>
              <a:t>The overall project could have been processed differently with more practical reviews over the functionalities needed and the feedback needed from test users</a:t>
            </a:r>
            <a:r>
              <a:rPr lang="fr-BE" dirty="0" smtClean="0"/>
              <a:t>. </a:t>
            </a:r>
          </a:p>
          <a:p>
            <a:r>
              <a:rPr lang="fr-BE" dirty="0" err="1" smtClean="0"/>
              <a:t>What</a:t>
            </a:r>
            <a:r>
              <a:rPr lang="fr-BE" dirty="0" smtClean="0"/>
              <a:t> </a:t>
            </a:r>
            <a:r>
              <a:rPr lang="fr-BE" dirty="0" err="1" smtClean="0"/>
              <a:t>could</a:t>
            </a:r>
            <a:r>
              <a:rPr lang="fr-BE" dirty="0" smtClean="0"/>
              <a:t> have been </a:t>
            </a:r>
            <a:r>
              <a:rPr lang="fr-BE" dirty="0" err="1" smtClean="0"/>
              <a:t>also</a:t>
            </a:r>
            <a:r>
              <a:rPr lang="fr-BE" dirty="0" smtClean="0"/>
              <a:t> </a:t>
            </a:r>
            <a:r>
              <a:rPr lang="fr-BE" dirty="0" err="1" smtClean="0"/>
              <a:t>very</a:t>
            </a:r>
            <a:r>
              <a:rPr lang="fr-BE" dirty="0" smtClean="0"/>
              <a:t> profitable to the </a:t>
            </a:r>
            <a:r>
              <a:rPr lang="fr-BE" dirty="0" err="1" smtClean="0"/>
              <a:t>success</a:t>
            </a:r>
            <a:r>
              <a:rPr lang="fr-BE" dirty="0" smtClean="0"/>
              <a:t> of the </a:t>
            </a:r>
            <a:r>
              <a:rPr lang="fr-BE" dirty="0" err="1" smtClean="0"/>
              <a:t>project</a:t>
            </a:r>
            <a:r>
              <a:rPr lang="fr-BE" dirty="0" smtClean="0"/>
              <a:t> </a:t>
            </a:r>
            <a:r>
              <a:rPr lang="fr-BE" dirty="0" err="1" smtClean="0"/>
              <a:t>is</a:t>
            </a:r>
            <a:r>
              <a:rPr lang="fr-BE" dirty="0" smtClean="0"/>
              <a:t> the </a:t>
            </a:r>
            <a:r>
              <a:rPr lang="fr-BE" dirty="0" err="1" smtClean="0"/>
              <a:t>comments</a:t>
            </a:r>
            <a:r>
              <a:rPr lang="fr-BE" dirty="0" smtClean="0"/>
              <a:t> and </a:t>
            </a:r>
            <a:r>
              <a:rPr lang="fr-BE" dirty="0" err="1" smtClean="0"/>
              <a:t>reviews</a:t>
            </a:r>
            <a:r>
              <a:rPr lang="fr-BE" dirty="0" smtClean="0"/>
              <a:t> over the </a:t>
            </a:r>
            <a:r>
              <a:rPr lang="fr-BE" dirty="0" err="1" smtClean="0"/>
              <a:t>wireframes</a:t>
            </a:r>
            <a:r>
              <a:rPr lang="fr-BE" dirty="0" smtClean="0"/>
              <a:t> prototype and user stories.</a:t>
            </a:r>
          </a:p>
          <a:p>
            <a:pPr lvl="1"/>
            <a:r>
              <a:rPr lang="fr-BE" dirty="0" smtClean="0"/>
              <a:t>=&gt; </a:t>
            </a:r>
            <a:r>
              <a:rPr lang="fr-BE" dirty="0" err="1" smtClean="0"/>
              <a:t>there</a:t>
            </a:r>
            <a:r>
              <a:rPr lang="fr-BE" dirty="0" smtClean="0"/>
              <a:t> </a:t>
            </a:r>
            <a:r>
              <a:rPr lang="fr-BE" dirty="0" err="1" smtClean="0"/>
              <a:t>is</a:t>
            </a:r>
            <a:r>
              <a:rPr lang="fr-BE" dirty="0" smtClean="0"/>
              <a:t> a </a:t>
            </a:r>
            <a:r>
              <a:rPr lang="fr-BE" dirty="0" err="1" smtClean="0"/>
              <a:t>lack</a:t>
            </a:r>
            <a:r>
              <a:rPr lang="fr-BE" dirty="0" smtClean="0"/>
              <a:t> of </a:t>
            </a:r>
            <a:r>
              <a:rPr lang="fr-BE" dirty="0" err="1" smtClean="0"/>
              <a:t>general</a:t>
            </a:r>
            <a:r>
              <a:rPr lang="fr-BE" dirty="0" smtClean="0"/>
              <a:t> feedback, </a:t>
            </a:r>
            <a:r>
              <a:rPr lang="fr-BE" dirty="0" err="1" smtClean="0"/>
              <a:t>this</a:t>
            </a:r>
            <a:r>
              <a:rPr lang="fr-BE" dirty="0" smtClean="0"/>
              <a:t> </a:t>
            </a:r>
            <a:r>
              <a:rPr lang="fr-BE" dirty="0" err="1" smtClean="0"/>
              <a:t>project</a:t>
            </a:r>
            <a:r>
              <a:rPr lang="fr-BE" dirty="0" smtClean="0"/>
              <a:t> has </a:t>
            </a:r>
            <a:r>
              <a:rPr lang="fr-BE" dirty="0" err="1" smtClean="0"/>
              <a:t>still</a:t>
            </a:r>
            <a:r>
              <a:rPr lang="fr-BE" dirty="0" smtClean="0"/>
              <a:t> to </a:t>
            </a:r>
            <a:r>
              <a:rPr lang="fr-BE" dirty="0" err="1" smtClean="0"/>
              <a:t>be</a:t>
            </a:r>
            <a:r>
              <a:rPr lang="fr-BE" dirty="0" smtClean="0"/>
              <a:t> </a:t>
            </a:r>
            <a:r>
              <a:rPr lang="fr-BE" dirty="0" err="1" smtClean="0"/>
              <a:t>improved</a:t>
            </a:r>
            <a:r>
              <a:rPr lang="fr-BE" dirty="0" smtClean="0"/>
              <a:t> and </a:t>
            </a:r>
            <a:r>
              <a:rPr lang="fr-BE" dirty="0" err="1" smtClean="0"/>
              <a:t>reshaped</a:t>
            </a:r>
            <a:r>
              <a:rPr lang="fr-BE" dirty="0" smtClean="0"/>
              <a:t> </a:t>
            </a:r>
            <a:r>
              <a:rPr lang="fr-BE" dirty="0" err="1" smtClean="0"/>
              <a:t>before</a:t>
            </a:r>
            <a:r>
              <a:rPr lang="fr-BE" dirty="0" smtClean="0"/>
              <a:t> </a:t>
            </a:r>
            <a:r>
              <a:rPr lang="fr-BE" dirty="0" err="1" smtClean="0"/>
              <a:t>being</a:t>
            </a:r>
            <a:r>
              <a:rPr lang="fr-BE" dirty="0" smtClean="0"/>
              <a:t> </a:t>
            </a:r>
            <a:r>
              <a:rPr lang="fr-BE" dirty="0" err="1" smtClean="0"/>
              <a:t>released</a:t>
            </a:r>
            <a:endParaRPr lang="en-GB" dirty="0" smtClean="0"/>
          </a:p>
        </p:txBody>
      </p:sp>
    </p:spTree>
    <p:extLst>
      <p:ext uri="{BB962C8B-B14F-4D97-AF65-F5344CB8AC3E}">
        <p14:creationId xmlns:p14="http://schemas.microsoft.com/office/powerpoint/2010/main" val="37568735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87851</TotalTime>
  <Words>631</Words>
  <Application>Microsoft Office PowerPoint</Application>
  <PresentationFormat>Grand écran</PresentationFormat>
  <Paragraphs>27</Paragraphs>
  <Slides>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Arial</vt:lpstr>
      <vt:lpstr>Trebuchet MS</vt:lpstr>
      <vt:lpstr>Tw Cen MT</vt:lpstr>
      <vt:lpstr>Circuit</vt:lpstr>
      <vt:lpstr>Project 4 - GNIPTECH</vt:lpstr>
      <vt:lpstr>PRESENTATION OF the functional specifications</vt:lpstr>
      <vt:lpstr>Choices and reasons of the implementations</vt:lpstr>
      <vt:lpstr>DIFFICULTIES ENCOUNTERED</vt:lpstr>
      <vt:lpstr>What COULD HAVE BEEN DONE DIFFERENTLY?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 P2LambazonJava</dc:title>
  <dc:creator>Alex D.</dc:creator>
  <cp:lastModifiedBy>Alex D.</cp:lastModifiedBy>
  <cp:revision>24</cp:revision>
  <dcterms:created xsi:type="dcterms:W3CDTF">2019-11-07T17:44:15Z</dcterms:created>
  <dcterms:modified xsi:type="dcterms:W3CDTF">2020-02-21T00:32:05Z</dcterms:modified>
</cp:coreProperties>
</file>