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4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517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6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333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59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05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0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2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734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3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ximalist.ru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1818" y="1467813"/>
            <a:ext cx="9144000" cy="2595563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сайта по представлению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-услуг на базе «Битрикс24»»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4504" y="4175622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 smtClean="0"/>
              <a:t>Мелега Алексей Валерьевич</a:t>
            </a:r>
            <a:endParaRPr lang="ru-RU" dirty="0"/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6084" y="1509470"/>
            <a:ext cx="9232192" cy="4692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В ходе работы над техническим проектом проанализирована предметная область приёма заявок на оказание услуг от пользователей, автоматизации процессов работы менеджеров предприятия с клиентами и распространения информации о товарах и услугах.</a:t>
            </a:r>
          </a:p>
          <a:p>
            <a:pPr marL="0" indent="0">
              <a:buNone/>
            </a:pPr>
            <a:r>
              <a:rPr lang="ru-RU" sz="1900" dirty="0"/>
              <a:t>В начале разработки определенны цели и задачи выполняемые сайтом, определена целевая аудитория, проведён анализ </a:t>
            </a:r>
            <a:r>
              <a:rPr lang="ru-RU" sz="1900" dirty="0" smtClean="0"/>
              <a:t>конкурентов. Выбрана </a:t>
            </a:r>
            <a:r>
              <a:rPr lang="ru-RU" sz="1900" dirty="0"/>
              <a:t>цветовая схема, шрифты, изображения и другие элементы дизайна. Разработан контент: написаны тексты, подготовлены изображения, видео и другие элементы медиа-контента.</a:t>
            </a:r>
            <a:endParaRPr lang="ro-RO" sz="1900" dirty="0"/>
          </a:p>
          <a:p>
            <a:pPr marL="0" indent="0">
              <a:buNone/>
            </a:pPr>
            <a:r>
              <a:rPr lang="ru-RU" sz="1900" dirty="0" smtClean="0"/>
              <a:t>В процессе разработки и реализации </a:t>
            </a:r>
            <a:r>
              <a:rPr lang="ru-RU" sz="1900" dirty="0"/>
              <a:t>технического проекта. </a:t>
            </a:r>
            <a:r>
              <a:rPr lang="ru-RU" sz="1900" dirty="0" smtClean="0"/>
              <a:t>Создана вёрстка </a:t>
            </a:r>
            <a:r>
              <a:rPr lang="en-US" sz="1900" dirty="0" smtClean="0"/>
              <a:t>html </a:t>
            </a:r>
            <a:r>
              <a:rPr lang="ru-RU" sz="1900" dirty="0" smtClean="0"/>
              <a:t>сайта, разработаны функциональные элементы сайта, написаны скрипты, база данных и другие технические компоненты.</a:t>
            </a:r>
          </a:p>
          <a:p>
            <a:pPr marL="0" indent="0">
              <a:buNone/>
            </a:pPr>
            <a:r>
              <a:rPr lang="ru-RU" sz="1900" dirty="0" smtClean="0"/>
              <a:t>При тестировании и отладке сайта проводилось тестирование корректности его работоспособности на различных браузерах и устройствах.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37167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1818" y="1467813"/>
            <a:ext cx="9144000" cy="2595563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сайта по представлению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-услуг на базе «Битрикс24»»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4504" y="4175622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 smtClean="0"/>
              <a:t>Мелега Алексей Валерьевич</a:t>
            </a:r>
            <a:endParaRPr lang="ru-RU" dirty="0"/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maximalist.ru.com</a:t>
            </a:r>
            <a:r>
              <a:rPr lang="ru-RU" sz="2400" dirty="0"/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привлечения клиентов посредством сети Интернет, так же предназначен для распространения информации о услугах и ценах предприятия. Позволяет пользователям онлайн, в своём браузере или через телефон, отправить заявку на корпоративный портал предприятия. Позволяет пользователям ознакомиться с доступными разовыми услугами.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существует система отправки формы. При отправке формы регистрируются данные пользователя. Указываются: почта, сообщение, номер телефона, имя и фамилия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38667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42" y="153242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E1CED-65F4-4431-83FB-FAA9660B5F81}"/>
              </a:ext>
            </a:extLst>
          </p:cNvPr>
          <p:cNvSpPr txBox="1"/>
          <p:nvPr/>
        </p:nvSpPr>
        <p:spPr>
          <a:xfrm>
            <a:off x="5019678" y="616998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179" y="936082"/>
            <a:ext cx="9152878" cy="52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226" y="341768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570974" y="6233889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Процесс декомпозиции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b="1346"/>
          <a:stretch/>
        </p:blipFill>
        <p:spPr bwMode="auto">
          <a:xfrm>
            <a:off x="1605274" y="1358283"/>
            <a:ext cx="8717871" cy="4875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59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BA6A4-E094-4FD7-819C-C40AC813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54" y="237976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51D2B-9E28-4E82-8EF4-70B9E307C7C8}"/>
              </a:ext>
            </a:extLst>
          </p:cNvPr>
          <p:cNvSpPr txBox="1"/>
          <p:nvPr/>
        </p:nvSpPr>
        <p:spPr>
          <a:xfrm>
            <a:off x="4920448" y="61404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Технология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IDEF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(3)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71347" y="1104757"/>
            <a:ext cx="9064101" cy="50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92734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30644" y="6411358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Хранилище данных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21" y="1305016"/>
            <a:ext cx="8433785" cy="51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9384" y="1904999"/>
            <a:ext cx="4086796" cy="1834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среды разработки выбран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AdminPanel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48834-C41F-4D4B-8238-C4AC44B3C72D}"/>
              </a:ext>
            </a:extLst>
          </p:cNvPr>
          <p:cNvSpPr txBox="1"/>
          <p:nvPr/>
        </p:nvSpPr>
        <p:spPr>
          <a:xfrm>
            <a:off x="8107532" y="6347533"/>
            <a:ext cx="2982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Модель данных</a:t>
            </a:r>
            <a:endParaRPr lang="ru-RU" dirty="0"/>
          </a:p>
        </p:txBody>
      </p:sp>
      <p:pic>
        <p:nvPicPr>
          <p:cNvPr id="1026" name="Picture 2" descr="Диаграмма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34" y="1277695"/>
            <a:ext cx="5846432" cy="5069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>
            <a:hlinkClick r:id="rId3"/>
          </p:cNvPr>
          <p:cNvSpPr/>
          <p:nvPr/>
        </p:nvSpPr>
        <p:spPr>
          <a:xfrm>
            <a:off x="1738265" y="4789283"/>
            <a:ext cx="2864669" cy="95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38265" y="4558169"/>
            <a:ext cx="202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сайт: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753" cy="1250084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t="10805"/>
          <a:stretch/>
        </p:blipFill>
        <p:spPr bwMode="auto">
          <a:xfrm>
            <a:off x="931217" y="3068290"/>
            <a:ext cx="4511675" cy="47053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78854" y="3994524"/>
            <a:ext cx="4216400" cy="488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250804" y="3075709"/>
            <a:ext cx="4928235" cy="470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320582" y="3994524"/>
            <a:ext cx="4854575" cy="393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537226" y="4781490"/>
            <a:ext cx="5299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 с отсутствием закрывающей скобки списка </a:t>
            </a: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вёрстке сайта и её исправление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17113" y="4781490"/>
            <a:ext cx="5969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 с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полностью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прописанным путём изображения</a:t>
            </a: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хостинге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90" y="1904997"/>
            <a:ext cx="4942242" cy="35542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28" y="1904997"/>
            <a:ext cx="4942242" cy="355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300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Times New Roman</vt:lpstr>
      <vt:lpstr>Crop</vt:lpstr>
      <vt:lpstr>КУРСОВОЙ ПРОЕКТ «Разработка сайта по представлению IT-услуг на базе «Битрикс24»» МДК 02.01 «Технология разработки программного обеспечения» </vt:lpstr>
      <vt:lpstr>Постановка задачи</vt:lpstr>
      <vt:lpstr>Проектирование</vt:lpstr>
      <vt:lpstr>Проектирование</vt:lpstr>
      <vt:lpstr>Проектирование</vt:lpstr>
      <vt:lpstr>Проектирование</vt:lpstr>
      <vt:lpstr>Разработка</vt:lpstr>
      <vt:lpstr>Тестирование</vt:lpstr>
      <vt:lpstr>Тестирование</vt:lpstr>
      <vt:lpstr>Заключение</vt:lpstr>
      <vt:lpstr>КУРСОВОЙ ПРОЕКТ «Разработка сайта по представлению IT-услуг на базе «Битрикс24»» МДК 02.01 «Технология разработки программного обеспечения»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автоматизации работ сотрудников склада» МДК 02.01 «Технология разработки программного обеспечения» </dc:title>
  <dc:creator>Пользователь Windows</dc:creator>
  <cp:lastModifiedBy>Мелега Алексей</cp:lastModifiedBy>
  <cp:revision>26</cp:revision>
  <dcterms:created xsi:type="dcterms:W3CDTF">2024-01-14T13:03:31Z</dcterms:created>
  <dcterms:modified xsi:type="dcterms:W3CDTF">2024-02-02T17:42:30Z</dcterms:modified>
</cp:coreProperties>
</file>